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47"/>
  </p:notes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278" r:id="rId26"/>
    <p:sldId id="280" r:id="rId27"/>
    <p:sldId id="30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521B93"/>
    <a:srgbClr val="EB8E4C"/>
    <a:srgbClr val="167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5BF48-253D-4F64-B23E-3DBB960BC5C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94FF5B9-26FE-41C0-9B10-8D18672789DC}">
      <dgm:prSet/>
      <dgm:spPr/>
      <dgm:t>
        <a:bodyPr/>
        <a:lstStyle/>
        <a:p>
          <a:r>
            <a:rPr lang="en-US"/>
            <a:t>Diabetes</a:t>
          </a:r>
        </a:p>
      </dgm:t>
    </dgm:pt>
    <dgm:pt modelId="{CF629B8E-5082-459D-BF4D-BB1AB0751955}" type="parTrans" cxnId="{F08E24E3-964C-4805-8812-99F19A93E9CF}">
      <dgm:prSet/>
      <dgm:spPr/>
      <dgm:t>
        <a:bodyPr/>
        <a:lstStyle/>
        <a:p>
          <a:endParaRPr lang="en-US"/>
        </a:p>
      </dgm:t>
    </dgm:pt>
    <dgm:pt modelId="{A2E930F3-E088-4E9F-BEB3-10BF3C194182}" type="sibTrans" cxnId="{F08E24E3-964C-4805-8812-99F19A93E9CF}">
      <dgm:prSet/>
      <dgm:spPr/>
      <dgm:t>
        <a:bodyPr/>
        <a:lstStyle/>
        <a:p>
          <a:endParaRPr lang="en-US"/>
        </a:p>
      </dgm:t>
    </dgm:pt>
    <dgm:pt modelId="{D7141F47-5E79-46E1-97C6-E0B7AC9DB8B4}">
      <dgm:prSet/>
      <dgm:spPr/>
      <dgm:t>
        <a:bodyPr/>
        <a:lstStyle/>
        <a:p>
          <a:r>
            <a:rPr lang="en-US"/>
            <a:t>Hypertension</a:t>
          </a:r>
        </a:p>
      </dgm:t>
    </dgm:pt>
    <dgm:pt modelId="{2A6101DC-A2F7-4156-BE2D-F99D14A4D455}" type="parTrans" cxnId="{4D8DED1A-F1F7-470B-AE1A-66D5CA3B97DE}">
      <dgm:prSet/>
      <dgm:spPr/>
      <dgm:t>
        <a:bodyPr/>
        <a:lstStyle/>
        <a:p>
          <a:endParaRPr lang="en-US"/>
        </a:p>
      </dgm:t>
    </dgm:pt>
    <dgm:pt modelId="{9DC0E357-C5EB-4140-8162-83FD196E827B}" type="sibTrans" cxnId="{4D8DED1A-F1F7-470B-AE1A-66D5CA3B97DE}">
      <dgm:prSet/>
      <dgm:spPr/>
      <dgm:t>
        <a:bodyPr/>
        <a:lstStyle/>
        <a:p>
          <a:endParaRPr lang="en-US"/>
        </a:p>
      </dgm:t>
    </dgm:pt>
    <dgm:pt modelId="{7FC50571-FC88-46D7-89DE-A60663F6B587}">
      <dgm:prSet/>
      <dgm:spPr/>
      <dgm:t>
        <a:bodyPr/>
        <a:lstStyle/>
        <a:p>
          <a:r>
            <a:rPr lang="en-US"/>
            <a:t>Cardiovascular diseases</a:t>
          </a:r>
        </a:p>
      </dgm:t>
    </dgm:pt>
    <dgm:pt modelId="{E0924F73-5A0F-4F2E-A973-51DB238801C5}" type="parTrans" cxnId="{BB3B06AF-C98D-4508-9DFD-729419B4AC2B}">
      <dgm:prSet/>
      <dgm:spPr/>
      <dgm:t>
        <a:bodyPr/>
        <a:lstStyle/>
        <a:p>
          <a:endParaRPr lang="en-US"/>
        </a:p>
      </dgm:t>
    </dgm:pt>
    <dgm:pt modelId="{2CF339D4-59AD-4D87-A38C-717AF404FB2B}" type="sibTrans" cxnId="{BB3B06AF-C98D-4508-9DFD-729419B4AC2B}">
      <dgm:prSet/>
      <dgm:spPr/>
      <dgm:t>
        <a:bodyPr/>
        <a:lstStyle/>
        <a:p>
          <a:endParaRPr lang="en-US"/>
        </a:p>
      </dgm:t>
    </dgm:pt>
    <dgm:pt modelId="{2F4F3554-C741-488C-8FC1-DB6E9728E50A}">
      <dgm:prSet/>
      <dgm:spPr/>
      <dgm:t>
        <a:bodyPr/>
        <a:lstStyle/>
        <a:p>
          <a:r>
            <a:rPr lang="en-US"/>
            <a:t>Obesity</a:t>
          </a:r>
        </a:p>
      </dgm:t>
    </dgm:pt>
    <dgm:pt modelId="{320258A1-0081-4DC4-9449-689466F96F59}" type="parTrans" cxnId="{08E51D0F-6182-4097-954C-4F4558AA94AB}">
      <dgm:prSet/>
      <dgm:spPr/>
      <dgm:t>
        <a:bodyPr/>
        <a:lstStyle/>
        <a:p>
          <a:endParaRPr lang="en-US"/>
        </a:p>
      </dgm:t>
    </dgm:pt>
    <dgm:pt modelId="{5B7F9E5E-0D8C-439C-8672-3B08874BFBA7}" type="sibTrans" cxnId="{08E51D0F-6182-4097-954C-4F4558AA94AB}">
      <dgm:prSet/>
      <dgm:spPr/>
      <dgm:t>
        <a:bodyPr/>
        <a:lstStyle/>
        <a:p>
          <a:endParaRPr lang="en-US"/>
        </a:p>
      </dgm:t>
    </dgm:pt>
    <dgm:pt modelId="{A0CEC7DF-5AF0-4739-BA37-30E52FE89BE0}">
      <dgm:prSet/>
      <dgm:spPr/>
      <dgm:t>
        <a:bodyPr/>
        <a:lstStyle/>
        <a:p>
          <a:r>
            <a:rPr lang="en-US"/>
            <a:t>Autoimmune diseases</a:t>
          </a:r>
        </a:p>
      </dgm:t>
    </dgm:pt>
    <dgm:pt modelId="{D31A4F46-8AF5-4844-BAC5-9407403BC9D2}" type="parTrans" cxnId="{C78C40E0-10D5-4D86-83BB-6624AEDFEB35}">
      <dgm:prSet/>
      <dgm:spPr/>
      <dgm:t>
        <a:bodyPr/>
        <a:lstStyle/>
        <a:p>
          <a:endParaRPr lang="en-US"/>
        </a:p>
      </dgm:t>
    </dgm:pt>
    <dgm:pt modelId="{1C1189F7-A11A-47D4-BEE0-53E64C25AE8E}" type="sibTrans" cxnId="{C78C40E0-10D5-4D86-83BB-6624AEDFEB35}">
      <dgm:prSet/>
      <dgm:spPr/>
      <dgm:t>
        <a:bodyPr/>
        <a:lstStyle/>
        <a:p>
          <a:endParaRPr lang="en-US"/>
        </a:p>
      </dgm:t>
    </dgm:pt>
    <dgm:pt modelId="{33D63347-3FC7-4433-B74D-2730BBC1F7FD}">
      <dgm:prSet/>
      <dgm:spPr/>
      <dgm:t>
        <a:bodyPr/>
        <a:lstStyle/>
        <a:p>
          <a:r>
            <a:rPr lang="en-US"/>
            <a:t>Systemic infections</a:t>
          </a:r>
        </a:p>
      </dgm:t>
    </dgm:pt>
    <dgm:pt modelId="{D56D2331-E1F0-43F1-A8B0-6E03386C4BF9}" type="parTrans" cxnId="{04897496-3107-497A-92FC-ADDDE8DB1376}">
      <dgm:prSet/>
      <dgm:spPr/>
      <dgm:t>
        <a:bodyPr/>
        <a:lstStyle/>
        <a:p>
          <a:endParaRPr lang="en-US"/>
        </a:p>
      </dgm:t>
    </dgm:pt>
    <dgm:pt modelId="{26F82269-2C80-48D3-A94C-CA0BE4FF8AB0}" type="sibTrans" cxnId="{04897496-3107-497A-92FC-ADDDE8DB1376}">
      <dgm:prSet/>
      <dgm:spPr/>
      <dgm:t>
        <a:bodyPr/>
        <a:lstStyle/>
        <a:p>
          <a:endParaRPr lang="en-US"/>
        </a:p>
      </dgm:t>
    </dgm:pt>
    <dgm:pt modelId="{E7476F1F-CFC6-4E7B-A70A-EF68EF8C49AF}">
      <dgm:prSet/>
      <dgm:spPr/>
      <dgm:t>
        <a:bodyPr/>
        <a:lstStyle/>
        <a:p>
          <a:r>
            <a:rPr lang="en-US"/>
            <a:t>Exposure to certain drugs</a:t>
          </a:r>
        </a:p>
      </dgm:t>
    </dgm:pt>
    <dgm:pt modelId="{42F78511-27AD-4983-91DC-DE73256827D9}" type="parTrans" cxnId="{9007B143-6DCE-4D58-9841-D8AE66C6C8C3}">
      <dgm:prSet/>
      <dgm:spPr/>
      <dgm:t>
        <a:bodyPr/>
        <a:lstStyle/>
        <a:p>
          <a:endParaRPr lang="en-US"/>
        </a:p>
      </dgm:t>
    </dgm:pt>
    <dgm:pt modelId="{94BEFBFC-B6E0-4E35-9BE4-EA300FFB0870}" type="sibTrans" cxnId="{9007B143-6DCE-4D58-9841-D8AE66C6C8C3}">
      <dgm:prSet/>
      <dgm:spPr/>
      <dgm:t>
        <a:bodyPr/>
        <a:lstStyle/>
        <a:p>
          <a:endParaRPr lang="en-US"/>
        </a:p>
      </dgm:t>
    </dgm:pt>
    <dgm:pt modelId="{8C8E41E7-2567-4E31-9B12-7D922F011BCE}">
      <dgm:prSet/>
      <dgm:spPr/>
      <dgm:t>
        <a:bodyPr/>
        <a:lstStyle/>
        <a:p>
          <a:r>
            <a:rPr lang="en-US"/>
            <a:t>Recovery from acute kidney injury</a:t>
          </a:r>
        </a:p>
      </dgm:t>
    </dgm:pt>
    <dgm:pt modelId="{0967EE92-6A00-4918-BDAA-F2120A9448FC}" type="parTrans" cxnId="{452F5A72-47D9-461B-9DDA-6D80B3CD35D5}">
      <dgm:prSet/>
      <dgm:spPr/>
      <dgm:t>
        <a:bodyPr/>
        <a:lstStyle/>
        <a:p>
          <a:endParaRPr lang="en-US"/>
        </a:p>
      </dgm:t>
    </dgm:pt>
    <dgm:pt modelId="{A6B20E37-7F4A-4578-8731-36F0380F1273}" type="sibTrans" cxnId="{452F5A72-47D9-461B-9DDA-6D80B3CD35D5}">
      <dgm:prSet/>
      <dgm:spPr/>
      <dgm:t>
        <a:bodyPr/>
        <a:lstStyle/>
        <a:p>
          <a:endParaRPr lang="en-US"/>
        </a:p>
      </dgm:t>
    </dgm:pt>
    <dgm:pt modelId="{11415F42-3004-4F51-AC6E-259FDB15B55C}">
      <dgm:prSet/>
      <dgm:spPr/>
      <dgm:t>
        <a:bodyPr/>
        <a:lstStyle/>
        <a:p>
          <a:r>
            <a:rPr lang="en-US"/>
            <a:t>Family History of chronic kidney disease</a:t>
          </a:r>
        </a:p>
      </dgm:t>
    </dgm:pt>
    <dgm:pt modelId="{9C74D280-EA2C-4789-A76A-4AD3B292CFC7}" type="parTrans" cxnId="{FBB5DAFD-BE64-4F4D-AED5-97FDF945AC73}">
      <dgm:prSet/>
      <dgm:spPr/>
      <dgm:t>
        <a:bodyPr/>
        <a:lstStyle/>
        <a:p>
          <a:endParaRPr lang="en-US"/>
        </a:p>
      </dgm:t>
    </dgm:pt>
    <dgm:pt modelId="{3096976E-7788-44AE-8F11-EF5ECB285E1C}" type="sibTrans" cxnId="{FBB5DAFD-BE64-4F4D-AED5-97FDF945AC73}">
      <dgm:prSet/>
      <dgm:spPr/>
      <dgm:t>
        <a:bodyPr/>
        <a:lstStyle/>
        <a:p>
          <a:endParaRPr lang="en-US"/>
        </a:p>
      </dgm:t>
    </dgm:pt>
    <dgm:pt modelId="{392CA1A1-A496-2849-9D6D-54CC9569CDE2}" type="pres">
      <dgm:prSet presAssocID="{5535BF48-253D-4F64-B23E-3DBB960BC5C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FACFBA-7592-C042-AB12-FDD79597E72E}" type="pres">
      <dgm:prSet presAssocID="{D94FF5B9-26FE-41C0-9B10-8D18672789DC}" presName="thickLine" presStyleLbl="alignNode1" presStyleIdx="0" presStyleCnt="9"/>
      <dgm:spPr/>
    </dgm:pt>
    <dgm:pt modelId="{F7557C9E-9A56-0A42-9870-6D587DB5909E}" type="pres">
      <dgm:prSet presAssocID="{D94FF5B9-26FE-41C0-9B10-8D18672789DC}" presName="horz1" presStyleCnt="0"/>
      <dgm:spPr/>
    </dgm:pt>
    <dgm:pt modelId="{54F22117-B6CD-1F42-AC41-433BCAAFB2E8}" type="pres">
      <dgm:prSet presAssocID="{D94FF5B9-26FE-41C0-9B10-8D18672789DC}" presName="tx1" presStyleLbl="revTx" presStyleIdx="0" presStyleCnt="9"/>
      <dgm:spPr/>
      <dgm:t>
        <a:bodyPr/>
        <a:lstStyle/>
        <a:p>
          <a:endParaRPr lang="en-US"/>
        </a:p>
      </dgm:t>
    </dgm:pt>
    <dgm:pt modelId="{2DE27462-2995-D542-ABB0-91D722C3833D}" type="pres">
      <dgm:prSet presAssocID="{D94FF5B9-26FE-41C0-9B10-8D18672789DC}" presName="vert1" presStyleCnt="0"/>
      <dgm:spPr/>
    </dgm:pt>
    <dgm:pt modelId="{593C14CA-6DF6-BB49-BAC1-2109241E4CDB}" type="pres">
      <dgm:prSet presAssocID="{D7141F47-5E79-46E1-97C6-E0B7AC9DB8B4}" presName="thickLine" presStyleLbl="alignNode1" presStyleIdx="1" presStyleCnt="9"/>
      <dgm:spPr/>
    </dgm:pt>
    <dgm:pt modelId="{B801AC99-2B70-2B43-9F74-34DFF3249B7F}" type="pres">
      <dgm:prSet presAssocID="{D7141F47-5E79-46E1-97C6-E0B7AC9DB8B4}" presName="horz1" presStyleCnt="0"/>
      <dgm:spPr/>
    </dgm:pt>
    <dgm:pt modelId="{68F7246F-6B5A-4843-A912-D5A5DC73E8C9}" type="pres">
      <dgm:prSet presAssocID="{D7141F47-5E79-46E1-97C6-E0B7AC9DB8B4}" presName="tx1" presStyleLbl="revTx" presStyleIdx="1" presStyleCnt="9"/>
      <dgm:spPr/>
      <dgm:t>
        <a:bodyPr/>
        <a:lstStyle/>
        <a:p>
          <a:endParaRPr lang="en-US"/>
        </a:p>
      </dgm:t>
    </dgm:pt>
    <dgm:pt modelId="{3950635F-5EED-5146-9B82-908543A4A80B}" type="pres">
      <dgm:prSet presAssocID="{D7141F47-5E79-46E1-97C6-E0B7AC9DB8B4}" presName="vert1" presStyleCnt="0"/>
      <dgm:spPr/>
    </dgm:pt>
    <dgm:pt modelId="{4A2B93CF-4B6D-D948-AB4F-F6EF4FC4583E}" type="pres">
      <dgm:prSet presAssocID="{7FC50571-FC88-46D7-89DE-A60663F6B587}" presName="thickLine" presStyleLbl="alignNode1" presStyleIdx="2" presStyleCnt="9"/>
      <dgm:spPr/>
    </dgm:pt>
    <dgm:pt modelId="{3F0398E0-CAD3-B046-8A5B-A10E140FB041}" type="pres">
      <dgm:prSet presAssocID="{7FC50571-FC88-46D7-89DE-A60663F6B587}" presName="horz1" presStyleCnt="0"/>
      <dgm:spPr/>
    </dgm:pt>
    <dgm:pt modelId="{6AF6A7AF-3912-9342-88B8-8BA6F204EE57}" type="pres">
      <dgm:prSet presAssocID="{7FC50571-FC88-46D7-89DE-A60663F6B587}" presName="tx1" presStyleLbl="revTx" presStyleIdx="2" presStyleCnt="9"/>
      <dgm:spPr/>
      <dgm:t>
        <a:bodyPr/>
        <a:lstStyle/>
        <a:p>
          <a:endParaRPr lang="en-US"/>
        </a:p>
      </dgm:t>
    </dgm:pt>
    <dgm:pt modelId="{C82B6E93-6707-774E-89B4-619AC0C5208D}" type="pres">
      <dgm:prSet presAssocID="{7FC50571-FC88-46D7-89DE-A60663F6B587}" presName="vert1" presStyleCnt="0"/>
      <dgm:spPr/>
    </dgm:pt>
    <dgm:pt modelId="{2ED377FD-7D34-3540-8699-C72606768E3D}" type="pres">
      <dgm:prSet presAssocID="{2F4F3554-C741-488C-8FC1-DB6E9728E50A}" presName="thickLine" presStyleLbl="alignNode1" presStyleIdx="3" presStyleCnt="9"/>
      <dgm:spPr/>
    </dgm:pt>
    <dgm:pt modelId="{8BCBA644-C1C9-2041-89B3-BEC2E8317202}" type="pres">
      <dgm:prSet presAssocID="{2F4F3554-C741-488C-8FC1-DB6E9728E50A}" presName="horz1" presStyleCnt="0"/>
      <dgm:spPr/>
    </dgm:pt>
    <dgm:pt modelId="{EB928052-6542-A54C-8D0C-4112A23F8F07}" type="pres">
      <dgm:prSet presAssocID="{2F4F3554-C741-488C-8FC1-DB6E9728E50A}" presName="tx1" presStyleLbl="revTx" presStyleIdx="3" presStyleCnt="9"/>
      <dgm:spPr/>
      <dgm:t>
        <a:bodyPr/>
        <a:lstStyle/>
        <a:p>
          <a:endParaRPr lang="en-US"/>
        </a:p>
      </dgm:t>
    </dgm:pt>
    <dgm:pt modelId="{6A715C73-81DF-EB45-87ED-38701447CF88}" type="pres">
      <dgm:prSet presAssocID="{2F4F3554-C741-488C-8FC1-DB6E9728E50A}" presName="vert1" presStyleCnt="0"/>
      <dgm:spPr/>
    </dgm:pt>
    <dgm:pt modelId="{E535613F-155D-8F41-B893-B66788C21894}" type="pres">
      <dgm:prSet presAssocID="{A0CEC7DF-5AF0-4739-BA37-30E52FE89BE0}" presName="thickLine" presStyleLbl="alignNode1" presStyleIdx="4" presStyleCnt="9"/>
      <dgm:spPr/>
    </dgm:pt>
    <dgm:pt modelId="{20A7CEEB-C587-0F46-A606-32B6B2C2AE2C}" type="pres">
      <dgm:prSet presAssocID="{A0CEC7DF-5AF0-4739-BA37-30E52FE89BE0}" presName="horz1" presStyleCnt="0"/>
      <dgm:spPr/>
    </dgm:pt>
    <dgm:pt modelId="{4E072946-6F94-1545-A898-805888FB3CF3}" type="pres">
      <dgm:prSet presAssocID="{A0CEC7DF-5AF0-4739-BA37-30E52FE89BE0}" presName="tx1" presStyleLbl="revTx" presStyleIdx="4" presStyleCnt="9"/>
      <dgm:spPr/>
      <dgm:t>
        <a:bodyPr/>
        <a:lstStyle/>
        <a:p>
          <a:endParaRPr lang="en-US"/>
        </a:p>
      </dgm:t>
    </dgm:pt>
    <dgm:pt modelId="{8E670E2E-5004-1F4C-84C4-26E574B9E9EE}" type="pres">
      <dgm:prSet presAssocID="{A0CEC7DF-5AF0-4739-BA37-30E52FE89BE0}" presName="vert1" presStyleCnt="0"/>
      <dgm:spPr/>
    </dgm:pt>
    <dgm:pt modelId="{9F67C7FC-C1DA-2A48-8DE0-668D3AF9F513}" type="pres">
      <dgm:prSet presAssocID="{33D63347-3FC7-4433-B74D-2730BBC1F7FD}" presName="thickLine" presStyleLbl="alignNode1" presStyleIdx="5" presStyleCnt="9"/>
      <dgm:spPr/>
    </dgm:pt>
    <dgm:pt modelId="{BA553775-4363-B74F-890A-2CF233166145}" type="pres">
      <dgm:prSet presAssocID="{33D63347-3FC7-4433-B74D-2730BBC1F7FD}" presName="horz1" presStyleCnt="0"/>
      <dgm:spPr/>
    </dgm:pt>
    <dgm:pt modelId="{7B4BCD89-0FEB-154F-8691-AC34A6EC329F}" type="pres">
      <dgm:prSet presAssocID="{33D63347-3FC7-4433-B74D-2730BBC1F7FD}" presName="tx1" presStyleLbl="revTx" presStyleIdx="5" presStyleCnt="9"/>
      <dgm:spPr/>
      <dgm:t>
        <a:bodyPr/>
        <a:lstStyle/>
        <a:p>
          <a:endParaRPr lang="en-US"/>
        </a:p>
      </dgm:t>
    </dgm:pt>
    <dgm:pt modelId="{0602AFEA-829E-4B47-AFB1-A3753A0B0DDC}" type="pres">
      <dgm:prSet presAssocID="{33D63347-3FC7-4433-B74D-2730BBC1F7FD}" presName="vert1" presStyleCnt="0"/>
      <dgm:spPr/>
    </dgm:pt>
    <dgm:pt modelId="{26BFF37C-B9F6-2247-A465-8F6FCE120733}" type="pres">
      <dgm:prSet presAssocID="{E7476F1F-CFC6-4E7B-A70A-EF68EF8C49AF}" presName="thickLine" presStyleLbl="alignNode1" presStyleIdx="6" presStyleCnt="9"/>
      <dgm:spPr/>
    </dgm:pt>
    <dgm:pt modelId="{22F32C9F-4912-AF40-923C-E3351B29BF17}" type="pres">
      <dgm:prSet presAssocID="{E7476F1F-CFC6-4E7B-A70A-EF68EF8C49AF}" presName="horz1" presStyleCnt="0"/>
      <dgm:spPr/>
    </dgm:pt>
    <dgm:pt modelId="{4DD2DEC1-5D03-2F44-9438-E3AD2AE467AF}" type="pres">
      <dgm:prSet presAssocID="{E7476F1F-CFC6-4E7B-A70A-EF68EF8C49AF}" presName="tx1" presStyleLbl="revTx" presStyleIdx="6" presStyleCnt="9"/>
      <dgm:spPr/>
      <dgm:t>
        <a:bodyPr/>
        <a:lstStyle/>
        <a:p>
          <a:endParaRPr lang="en-US"/>
        </a:p>
      </dgm:t>
    </dgm:pt>
    <dgm:pt modelId="{1153F83C-8742-DB49-8250-9862DAC18901}" type="pres">
      <dgm:prSet presAssocID="{E7476F1F-CFC6-4E7B-A70A-EF68EF8C49AF}" presName="vert1" presStyleCnt="0"/>
      <dgm:spPr/>
    </dgm:pt>
    <dgm:pt modelId="{DDC27B7C-DFB9-E543-9589-2442DD8F35FA}" type="pres">
      <dgm:prSet presAssocID="{8C8E41E7-2567-4E31-9B12-7D922F011BCE}" presName="thickLine" presStyleLbl="alignNode1" presStyleIdx="7" presStyleCnt="9"/>
      <dgm:spPr/>
    </dgm:pt>
    <dgm:pt modelId="{6B157B86-B03E-5549-9792-C031AE2E85FD}" type="pres">
      <dgm:prSet presAssocID="{8C8E41E7-2567-4E31-9B12-7D922F011BCE}" presName="horz1" presStyleCnt="0"/>
      <dgm:spPr/>
    </dgm:pt>
    <dgm:pt modelId="{BAB50BE5-5766-9A41-B195-34193550FA36}" type="pres">
      <dgm:prSet presAssocID="{8C8E41E7-2567-4E31-9B12-7D922F011BCE}" presName="tx1" presStyleLbl="revTx" presStyleIdx="7" presStyleCnt="9"/>
      <dgm:spPr/>
      <dgm:t>
        <a:bodyPr/>
        <a:lstStyle/>
        <a:p>
          <a:endParaRPr lang="en-US"/>
        </a:p>
      </dgm:t>
    </dgm:pt>
    <dgm:pt modelId="{13E6ED77-7223-AA4F-B90C-ED7F83F3FBE1}" type="pres">
      <dgm:prSet presAssocID="{8C8E41E7-2567-4E31-9B12-7D922F011BCE}" presName="vert1" presStyleCnt="0"/>
      <dgm:spPr/>
    </dgm:pt>
    <dgm:pt modelId="{A3E68DD7-E5D3-3E43-98C3-5607D19657D8}" type="pres">
      <dgm:prSet presAssocID="{11415F42-3004-4F51-AC6E-259FDB15B55C}" presName="thickLine" presStyleLbl="alignNode1" presStyleIdx="8" presStyleCnt="9"/>
      <dgm:spPr/>
    </dgm:pt>
    <dgm:pt modelId="{227B7AFA-A9CF-9346-A0AE-D48C1762B6CC}" type="pres">
      <dgm:prSet presAssocID="{11415F42-3004-4F51-AC6E-259FDB15B55C}" presName="horz1" presStyleCnt="0"/>
      <dgm:spPr/>
    </dgm:pt>
    <dgm:pt modelId="{1C746BC7-85FB-D547-B4F9-F2329936C22B}" type="pres">
      <dgm:prSet presAssocID="{11415F42-3004-4F51-AC6E-259FDB15B55C}" presName="tx1" presStyleLbl="revTx" presStyleIdx="8" presStyleCnt="9"/>
      <dgm:spPr/>
      <dgm:t>
        <a:bodyPr/>
        <a:lstStyle/>
        <a:p>
          <a:endParaRPr lang="en-US"/>
        </a:p>
      </dgm:t>
    </dgm:pt>
    <dgm:pt modelId="{D31E2D76-4B92-E749-BDDA-C6DA71D613CD}" type="pres">
      <dgm:prSet presAssocID="{11415F42-3004-4F51-AC6E-259FDB15B55C}" presName="vert1" presStyleCnt="0"/>
      <dgm:spPr/>
    </dgm:pt>
  </dgm:ptLst>
  <dgm:cxnLst>
    <dgm:cxn modelId="{4D8DED1A-F1F7-470B-AE1A-66D5CA3B97DE}" srcId="{5535BF48-253D-4F64-B23E-3DBB960BC5C5}" destId="{D7141F47-5E79-46E1-97C6-E0B7AC9DB8B4}" srcOrd="1" destOrd="0" parTransId="{2A6101DC-A2F7-4156-BE2D-F99D14A4D455}" sibTransId="{9DC0E357-C5EB-4140-8162-83FD196E827B}"/>
    <dgm:cxn modelId="{6CA112A7-119F-114E-AE66-07F591102576}" type="presOf" srcId="{2F4F3554-C741-488C-8FC1-DB6E9728E50A}" destId="{EB928052-6542-A54C-8D0C-4112A23F8F07}" srcOrd="0" destOrd="0" presId="urn:microsoft.com/office/officeart/2008/layout/LinedList"/>
    <dgm:cxn modelId="{128A98F8-36B2-A94A-87DA-C4E9EEA255E0}" type="presOf" srcId="{D94FF5B9-26FE-41C0-9B10-8D18672789DC}" destId="{54F22117-B6CD-1F42-AC41-433BCAAFB2E8}" srcOrd="0" destOrd="0" presId="urn:microsoft.com/office/officeart/2008/layout/LinedList"/>
    <dgm:cxn modelId="{BB3B06AF-C98D-4508-9DFD-729419B4AC2B}" srcId="{5535BF48-253D-4F64-B23E-3DBB960BC5C5}" destId="{7FC50571-FC88-46D7-89DE-A60663F6B587}" srcOrd="2" destOrd="0" parTransId="{E0924F73-5A0F-4F2E-A973-51DB238801C5}" sibTransId="{2CF339D4-59AD-4D87-A38C-717AF404FB2B}"/>
    <dgm:cxn modelId="{04897496-3107-497A-92FC-ADDDE8DB1376}" srcId="{5535BF48-253D-4F64-B23E-3DBB960BC5C5}" destId="{33D63347-3FC7-4433-B74D-2730BBC1F7FD}" srcOrd="5" destOrd="0" parTransId="{D56D2331-E1F0-43F1-A8B0-6E03386C4BF9}" sibTransId="{26F82269-2C80-48D3-A94C-CA0BE4FF8AB0}"/>
    <dgm:cxn modelId="{08E51D0F-6182-4097-954C-4F4558AA94AB}" srcId="{5535BF48-253D-4F64-B23E-3DBB960BC5C5}" destId="{2F4F3554-C741-488C-8FC1-DB6E9728E50A}" srcOrd="3" destOrd="0" parTransId="{320258A1-0081-4DC4-9449-689466F96F59}" sibTransId="{5B7F9E5E-0D8C-439C-8672-3B08874BFBA7}"/>
    <dgm:cxn modelId="{7F9AE3C0-4AA2-7848-8356-E98684EEF394}" type="presOf" srcId="{7FC50571-FC88-46D7-89DE-A60663F6B587}" destId="{6AF6A7AF-3912-9342-88B8-8BA6F204EE57}" srcOrd="0" destOrd="0" presId="urn:microsoft.com/office/officeart/2008/layout/LinedList"/>
    <dgm:cxn modelId="{FBB5DAFD-BE64-4F4D-AED5-97FDF945AC73}" srcId="{5535BF48-253D-4F64-B23E-3DBB960BC5C5}" destId="{11415F42-3004-4F51-AC6E-259FDB15B55C}" srcOrd="8" destOrd="0" parTransId="{9C74D280-EA2C-4789-A76A-4AD3B292CFC7}" sibTransId="{3096976E-7788-44AE-8F11-EF5ECB285E1C}"/>
    <dgm:cxn modelId="{34BB53AC-B2CB-C04E-B7AD-ED09D0400768}" type="presOf" srcId="{33D63347-3FC7-4433-B74D-2730BBC1F7FD}" destId="{7B4BCD89-0FEB-154F-8691-AC34A6EC329F}" srcOrd="0" destOrd="0" presId="urn:microsoft.com/office/officeart/2008/layout/LinedList"/>
    <dgm:cxn modelId="{D455ADA6-0A59-5548-8075-766EEC0CC669}" type="presOf" srcId="{8C8E41E7-2567-4E31-9B12-7D922F011BCE}" destId="{BAB50BE5-5766-9A41-B195-34193550FA36}" srcOrd="0" destOrd="0" presId="urn:microsoft.com/office/officeart/2008/layout/LinedList"/>
    <dgm:cxn modelId="{F303447F-162C-3546-8D67-BC56A4CE3F51}" type="presOf" srcId="{5535BF48-253D-4F64-B23E-3DBB960BC5C5}" destId="{392CA1A1-A496-2849-9D6D-54CC9569CDE2}" srcOrd="0" destOrd="0" presId="urn:microsoft.com/office/officeart/2008/layout/LinedList"/>
    <dgm:cxn modelId="{452F5A72-47D9-461B-9DDA-6D80B3CD35D5}" srcId="{5535BF48-253D-4F64-B23E-3DBB960BC5C5}" destId="{8C8E41E7-2567-4E31-9B12-7D922F011BCE}" srcOrd="7" destOrd="0" parTransId="{0967EE92-6A00-4918-BDAA-F2120A9448FC}" sibTransId="{A6B20E37-7F4A-4578-8731-36F0380F1273}"/>
    <dgm:cxn modelId="{C78C40E0-10D5-4D86-83BB-6624AEDFEB35}" srcId="{5535BF48-253D-4F64-B23E-3DBB960BC5C5}" destId="{A0CEC7DF-5AF0-4739-BA37-30E52FE89BE0}" srcOrd="4" destOrd="0" parTransId="{D31A4F46-8AF5-4844-BAC5-9407403BC9D2}" sibTransId="{1C1189F7-A11A-47D4-BEE0-53E64C25AE8E}"/>
    <dgm:cxn modelId="{66BDB898-BCE8-1B46-B0BC-6239CE78C591}" type="presOf" srcId="{11415F42-3004-4F51-AC6E-259FDB15B55C}" destId="{1C746BC7-85FB-D547-B4F9-F2329936C22B}" srcOrd="0" destOrd="0" presId="urn:microsoft.com/office/officeart/2008/layout/LinedList"/>
    <dgm:cxn modelId="{97DECCA5-E897-0E44-A368-CD5EE687B06C}" type="presOf" srcId="{D7141F47-5E79-46E1-97C6-E0B7AC9DB8B4}" destId="{68F7246F-6B5A-4843-A912-D5A5DC73E8C9}" srcOrd="0" destOrd="0" presId="urn:microsoft.com/office/officeart/2008/layout/LinedList"/>
    <dgm:cxn modelId="{F08E24E3-964C-4805-8812-99F19A93E9CF}" srcId="{5535BF48-253D-4F64-B23E-3DBB960BC5C5}" destId="{D94FF5B9-26FE-41C0-9B10-8D18672789DC}" srcOrd="0" destOrd="0" parTransId="{CF629B8E-5082-459D-BF4D-BB1AB0751955}" sibTransId="{A2E930F3-E088-4E9F-BEB3-10BF3C194182}"/>
    <dgm:cxn modelId="{3FDCB510-D0A2-6B42-B81D-93CBA9530A04}" type="presOf" srcId="{A0CEC7DF-5AF0-4739-BA37-30E52FE89BE0}" destId="{4E072946-6F94-1545-A898-805888FB3CF3}" srcOrd="0" destOrd="0" presId="urn:microsoft.com/office/officeart/2008/layout/LinedList"/>
    <dgm:cxn modelId="{9007B143-6DCE-4D58-9841-D8AE66C6C8C3}" srcId="{5535BF48-253D-4F64-B23E-3DBB960BC5C5}" destId="{E7476F1F-CFC6-4E7B-A70A-EF68EF8C49AF}" srcOrd="6" destOrd="0" parTransId="{42F78511-27AD-4983-91DC-DE73256827D9}" sibTransId="{94BEFBFC-B6E0-4E35-9BE4-EA300FFB0870}"/>
    <dgm:cxn modelId="{0FB8D66C-07CE-724C-9126-9E847ABF5D33}" type="presOf" srcId="{E7476F1F-CFC6-4E7B-A70A-EF68EF8C49AF}" destId="{4DD2DEC1-5D03-2F44-9438-E3AD2AE467AF}" srcOrd="0" destOrd="0" presId="urn:microsoft.com/office/officeart/2008/layout/LinedList"/>
    <dgm:cxn modelId="{98D4821D-FD11-6046-A917-8A2D9CCADDAC}" type="presParOf" srcId="{392CA1A1-A496-2849-9D6D-54CC9569CDE2}" destId="{A5FACFBA-7592-C042-AB12-FDD79597E72E}" srcOrd="0" destOrd="0" presId="urn:microsoft.com/office/officeart/2008/layout/LinedList"/>
    <dgm:cxn modelId="{819B19A5-6116-3F4B-89C2-0C1127DA8E20}" type="presParOf" srcId="{392CA1A1-A496-2849-9D6D-54CC9569CDE2}" destId="{F7557C9E-9A56-0A42-9870-6D587DB5909E}" srcOrd="1" destOrd="0" presId="urn:microsoft.com/office/officeart/2008/layout/LinedList"/>
    <dgm:cxn modelId="{31191BCA-D633-0B43-AA2C-FA59161BE7FF}" type="presParOf" srcId="{F7557C9E-9A56-0A42-9870-6D587DB5909E}" destId="{54F22117-B6CD-1F42-AC41-433BCAAFB2E8}" srcOrd="0" destOrd="0" presId="urn:microsoft.com/office/officeart/2008/layout/LinedList"/>
    <dgm:cxn modelId="{D7314EE8-7EA6-574E-B22A-0ECFC8DD68EC}" type="presParOf" srcId="{F7557C9E-9A56-0A42-9870-6D587DB5909E}" destId="{2DE27462-2995-D542-ABB0-91D722C3833D}" srcOrd="1" destOrd="0" presId="urn:microsoft.com/office/officeart/2008/layout/LinedList"/>
    <dgm:cxn modelId="{1F9CA327-77D5-054C-B082-1F93CC0F3D63}" type="presParOf" srcId="{392CA1A1-A496-2849-9D6D-54CC9569CDE2}" destId="{593C14CA-6DF6-BB49-BAC1-2109241E4CDB}" srcOrd="2" destOrd="0" presId="urn:microsoft.com/office/officeart/2008/layout/LinedList"/>
    <dgm:cxn modelId="{9C6B320B-E622-014C-B008-C400D68484BF}" type="presParOf" srcId="{392CA1A1-A496-2849-9D6D-54CC9569CDE2}" destId="{B801AC99-2B70-2B43-9F74-34DFF3249B7F}" srcOrd="3" destOrd="0" presId="urn:microsoft.com/office/officeart/2008/layout/LinedList"/>
    <dgm:cxn modelId="{E6ADCD84-714D-7E45-9F60-1A5D0E1E53B2}" type="presParOf" srcId="{B801AC99-2B70-2B43-9F74-34DFF3249B7F}" destId="{68F7246F-6B5A-4843-A912-D5A5DC73E8C9}" srcOrd="0" destOrd="0" presId="urn:microsoft.com/office/officeart/2008/layout/LinedList"/>
    <dgm:cxn modelId="{53B01B10-DE3A-C542-9BCA-F3F4417A37A4}" type="presParOf" srcId="{B801AC99-2B70-2B43-9F74-34DFF3249B7F}" destId="{3950635F-5EED-5146-9B82-908543A4A80B}" srcOrd="1" destOrd="0" presId="urn:microsoft.com/office/officeart/2008/layout/LinedList"/>
    <dgm:cxn modelId="{695D1AAB-1794-4247-8049-5C46A90E39C0}" type="presParOf" srcId="{392CA1A1-A496-2849-9D6D-54CC9569CDE2}" destId="{4A2B93CF-4B6D-D948-AB4F-F6EF4FC4583E}" srcOrd="4" destOrd="0" presId="urn:microsoft.com/office/officeart/2008/layout/LinedList"/>
    <dgm:cxn modelId="{B1DBE1D5-12FB-8448-A1CC-FBA905336177}" type="presParOf" srcId="{392CA1A1-A496-2849-9D6D-54CC9569CDE2}" destId="{3F0398E0-CAD3-B046-8A5B-A10E140FB041}" srcOrd="5" destOrd="0" presId="urn:microsoft.com/office/officeart/2008/layout/LinedList"/>
    <dgm:cxn modelId="{350131D9-E206-E447-8743-082178266F17}" type="presParOf" srcId="{3F0398E0-CAD3-B046-8A5B-A10E140FB041}" destId="{6AF6A7AF-3912-9342-88B8-8BA6F204EE57}" srcOrd="0" destOrd="0" presId="urn:microsoft.com/office/officeart/2008/layout/LinedList"/>
    <dgm:cxn modelId="{A7BFF79B-C7CE-2441-B6F3-D63F4E8AF793}" type="presParOf" srcId="{3F0398E0-CAD3-B046-8A5B-A10E140FB041}" destId="{C82B6E93-6707-774E-89B4-619AC0C5208D}" srcOrd="1" destOrd="0" presId="urn:microsoft.com/office/officeart/2008/layout/LinedList"/>
    <dgm:cxn modelId="{567B3702-946C-044F-BCE9-9B9CE43143C7}" type="presParOf" srcId="{392CA1A1-A496-2849-9D6D-54CC9569CDE2}" destId="{2ED377FD-7D34-3540-8699-C72606768E3D}" srcOrd="6" destOrd="0" presId="urn:microsoft.com/office/officeart/2008/layout/LinedList"/>
    <dgm:cxn modelId="{1E18D1A6-A134-3C4D-BFAC-CEBC1C1D26CC}" type="presParOf" srcId="{392CA1A1-A496-2849-9D6D-54CC9569CDE2}" destId="{8BCBA644-C1C9-2041-89B3-BEC2E8317202}" srcOrd="7" destOrd="0" presId="urn:microsoft.com/office/officeart/2008/layout/LinedList"/>
    <dgm:cxn modelId="{31407DBA-0A76-0A41-B1F8-09956276C116}" type="presParOf" srcId="{8BCBA644-C1C9-2041-89B3-BEC2E8317202}" destId="{EB928052-6542-A54C-8D0C-4112A23F8F07}" srcOrd="0" destOrd="0" presId="urn:microsoft.com/office/officeart/2008/layout/LinedList"/>
    <dgm:cxn modelId="{3DC539DB-1D29-D948-9D9D-C4C892BFEB04}" type="presParOf" srcId="{8BCBA644-C1C9-2041-89B3-BEC2E8317202}" destId="{6A715C73-81DF-EB45-87ED-38701447CF88}" srcOrd="1" destOrd="0" presId="urn:microsoft.com/office/officeart/2008/layout/LinedList"/>
    <dgm:cxn modelId="{75853537-0FE4-724D-B52E-DB494064B9CB}" type="presParOf" srcId="{392CA1A1-A496-2849-9D6D-54CC9569CDE2}" destId="{E535613F-155D-8F41-B893-B66788C21894}" srcOrd="8" destOrd="0" presId="urn:microsoft.com/office/officeart/2008/layout/LinedList"/>
    <dgm:cxn modelId="{AC8C4B97-63EC-8541-9E55-868AD515CA73}" type="presParOf" srcId="{392CA1A1-A496-2849-9D6D-54CC9569CDE2}" destId="{20A7CEEB-C587-0F46-A606-32B6B2C2AE2C}" srcOrd="9" destOrd="0" presId="urn:microsoft.com/office/officeart/2008/layout/LinedList"/>
    <dgm:cxn modelId="{87799646-D09A-6945-8B5A-90F3D1C2F9DE}" type="presParOf" srcId="{20A7CEEB-C587-0F46-A606-32B6B2C2AE2C}" destId="{4E072946-6F94-1545-A898-805888FB3CF3}" srcOrd="0" destOrd="0" presId="urn:microsoft.com/office/officeart/2008/layout/LinedList"/>
    <dgm:cxn modelId="{D9436437-30F2-CA4A-B7B7-5D05E2F5BF4D}" type="presParOf" srcId="{20A7CEEB-C587-0F46-A606-32B6B2C2AE2C}" destId="{8E670E2E-5004-1F4C-84C4-26E574B9E9EE}" srcOrd="1" destOrd="0" presId="urn:microsoft.com/office/officeart/2008/layout/LinedList"/>
    <dgm:cxn modelId="{78EF5B0E-BB77-F643-8EBD-1E55A43BBD94}" type="presParOf" srcId="{392CA1A1-A496-2849-9D6D-54CC9569CDE2}" destId="{9F67C7FC-C1DA-2A48-8DE0-668D3AF9F513}" srcOrd="10" destOrd="0" presId="urn:microsoft.com/office/officeart/2008/layout/LinedList"/>
    <dgm:cxn modelId="{7DFBAB45-EC66-E54D-8C82-BFC5FD2A7638}" type="presParOf" srcId="{392CA1A1-A496-2849-9D6D-54CC9569CDE2}" destId="{BA553775-4363-B74F-890A-2CF233166145}" srcOrd="11" destOrd="0" presId="urn:microsoft.com/office/officeart/2008/layout/LinedList"/>
    <dgm:cxn modelId="{53C05460-3287-794D-88D7-2A337B54BCD0}" type="presParOf" srcId="{BA553775-4363-B74F-890A-2CF233166145}" destId="{7B4BCD89-0FEB-154F-8691-AC34A6EC329F}" srcOrd="0" destOrd="0" presId="urn:microsoft.com/office/officeart/2008/layout/LinedList"/>
    <dgm:cxn modelId="{9B4B4B4B-117F-744D-8E33-9278F598148D}" type="presParOf" srcId="{BA553775-4363-B74F-890A-2CF233166145}" destId="{0602AFEA-829E-4B47-AFB1-A3753A0B0DDC}" srcOrd="1" destOrd="0" presId="urn:microsoft.com/office/officeart/2008/layout/LinedList"/>
    <dgm:cxn modelId="{4A32213A-703F-C141-8924-69309DCB87A3}" type="presParOf" srcId="{392CA1A1-A496-2849-9D6D-54CC9569CDE2}" destId="{26BFF37C-B9F6-2247-A465-8F6FCE120733}" srcOrd="12" destOrd="0" presId="urn:microsoft.com/office/officeart/2008/layout/LinedList"/>
    <dgm:cxn modelId="{9D6AA7F2-2E07-3644-B974-98E0B1A4FD0E}" type="presParOf" srcId="{392CA1A1-A496-2849-9D6D-54CC9569CDE2}" destId="{22F32C9F-4912-AF40-923C-E3351B29BF17}" srcOrd="13" destOrd="0" presId="urn:microsoft.com/office/officeart/2008/layout/LinedList"/>
    <dgm:cxn modelId="{3D13DD0C-13CA-FD4A-AC63-924B3CE745BC}" type="presParOf" srcId="{22F32C9F-4912-AF40-923C-E3351B29BF17}" destId="{4DD2DEC1-5D03-2F44-9438-E3AD2AE467AF}" srcOrd="0" destOrd="0" presId="urn:microsoft.com/office/officeart/2008/layout/LinedList"/>
    <dgm:cxn modelId="{40D8BCD8-A78D-484B-8CA9-8E348B2F8C2F}" type="presParOf" srcId="{22F32C9F-4912-AF40-923C-E3351B29BF17}" destId="{1153F83C-8742-DB49-8250-9862DAC18901}" srcOrd="1" destOrd="0" presId="urn:microsoft.com/office/officeart/2008/layout/LinedList"/>
    <dgm:cxn modelId="{A696D098-4B02-AD44-88EA-D0A78E2B6E84}" type="presParOf" srcId="{392CA1A1-A496-2849-9D6D-54CC9569CDE2}" destId="{DDC27B7C-DFB9-E543-9589-2442DD8F35FA}" srcOrd="14" destOrd="0" presId="urn:microsoft.com/office/officeart/2008/layout/LinedList"/>
    <dgm:cxn modelId="{3DFBE72E-0BC9-9B41-9BAE-6D10EFB21A3F}" type="presParOf" srcId="{392CA1A1-A496-2849-9D6D-54CC9569CDE2}" destId="{6B157B86-B03E-5549-9792-C031AE2E85FD}" srcOrd="15" destOrd="0" presId="urn:microsoft.com/office/officeart/2008/layout/LinedList"/>
    <dgm:cxn modelId="{324716A0-9A53-AF46-A22C-7A1A71601DCA}" type="presParOf" srcId="{6B157B86-B03E-5549-9792-C031AE2E85FD}" destId="{BAB50BE5-5766-9A41-B195-34193550FA36}" srcOrd="0" destOrd="0" presId="urn:microsoft.com/office/officeart/2008/layout/LinedList"/>
    <dgm:cxn modelId="{7FAF2C35-11EE-4948-808F-13BB891FFD9C}" type="presParOf" srcId="{6B157B86-B03E-5549-9792-C031AE2E85FD}" destId="{13E6ED77-7223-AA4F-B90C-ED7F83F3FBE1}" srcOrd="1" destOrd="0" presId="urn:microsoft.com/office/officeart/2008/layout/LinedList"/>
    <dgm:cxn modelId="{4A615C10-D1A3-9841-A867-467442C1F632}" type="presParOf" srcId="{392CA1A1-A496-2849-9D6D-54CC9569CDE2}" destId="{A3E68DD7-E5D3-3E43-98C3-5607D19657D8}" srcOrd="16" destOrd="0" presId="urn:microsoft.com/office/officeart/2008/layout/LinedList"/>
    <dgm:cxn modelId="{0056A387-401C-134E-83D5-4F72AC66AA2C}" type="presParOf" srcId="{392CA1A1-A496-2849-9D6D-54CC9569CDE2}" destId="{227B7AFA-A9CF-9346-A0AE-D48C1762B6CC}" srcOrd="17" destOrd="0" presId="urn:microsoft.com/office/officeart/2008/layout/LinedList"/>
    <dgm:cxn modelId="{B1391A09-40E1-1140-8B5E-6CD04D1F6EF2}" type="presParOf" srcId="{227B7AFA-A9CF-9346-A0AE-D48C1762B6CC}" destId="{1C746BC7-85FB-D547-B4F9-F2329936C22B}" srcOrd="0" destOrd="0" presId="urn:microsoft.com/office/officeart/2008/layout/LinedList"/>
    <dgm:cxn modelId="{672E1DF1-A6DF-914F-9FC4-19809173CC31}" type="presParOf" srcId="{227B7AFA-A9CF-9346-A0AE-D48C1762B6CC}" destId="{D31E2D76-4B92-E749-BDDA-C6DA71D613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D537C-5A7B-4D1F-B4FD-3DEB2BBDDE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470F21-7F64-4823-BFE8-E0B148E58A62}">
      <dgm:prSet/>
      <dgm:spPr/>
      <dgm:t>
        <a:bodyPr/>
        <a:lstStyle/>
        <a:p>
          <a:r>
            <a:rPr lang="en-US"/>
            <a:t>Complete  blood  counts</a:t>
          </a:r>
        </a:p>
      </dgm:t>
    </dgm:pt>
    <dgm:pt modelId="{350258A5-88E8-4CBD-A8FE-FED8C5E0A86B}" type="parTrans" cxnId="{BE6AC171-C943-4FB1-9D55-21F9EEFC088C}">
      <dgm:prSet/>
      <dgm:spPr/>
      <dgm:t>
        <a:bodyPr/>
        <a:lstStyle/>
        <a:p>
          <a:endParaRPr lang="en-US"/>
        </a:p>
      </dgm:t>
    </dgm:pt>
    <dgm:pt modelId="{4254C04F-2973-44CC-B0C2-5CC641A75501}" type="sibTrans" cxnId="{BE6AC171-C943-4FB1-9D55-21F9EEFC088C}">
      <dgm:prSet/>
      <dgm:spPr/>
      <dgm:t>
        <a:bodyPr/>
        <a:lstStyle/>
        <a:p>
          <a:endParaRPr lang="en-US"/>
        </a:p>
      </dgm:t>
    </dgm:pt>
    <dgm:pt modelId="{49068E24-A577-4944-8ED5-D1A1185516EC}">
      <dgm:prSet/>
      <dgm:spPr/>
      <dgm:t>
        <a:bodyPr/>
        <a:lstStyle/>
        <a:p>
          <a:r>
            <a:rPr lang="en-US"/>
            <a:t>Coagulation  profile</a:t>
          </a:r>
        </a:p>
      </dgm:t>
    </dgm:pt>
    <dgm:pt modelId="{11B86BE0-ABC0-4D1B-A9FF-AD81BE01BD8A}" type="parTrans" cxnId="{F315A6E9-A9BA-4F48-B4D3-D0C3BDA63A5B}">
      <dgm:prSet/>
      <dgm:spPr/>
      <dgm:t>
        <a:bodyPr/>
        <a:lstStyle/>
        <a:p>
          <a:endParaRPr lang="en-US"/>
        </a:p>
      </dgm:t>
    </dgm:pt>
    <dgm:pt modelId="{5579C9CF-DE04-45BA-8B03-28C41E6D5A2F}" type="sibTrans" cxnId="{F315A6E9-A9BA-4F48-B4D3-D0C3BDA63A5B}">
      <dgm:prSet/>
      <dgm:spPr/>
      <dgm:t>
        <a:bodyPr/>
        <a:lstStyle/>
        <a:p>
          <a:endParaRPr lang="en-US"/>
        </a:p>
      </dgm:t>
    </dgm:pt>
    <dgm:pt modelId="{00A458FE-55B8-47D2-AA86-FE4A941FAA1D}">
      <dgm:prSet/>
      <dgm:spPr/>
      <dgm:t>
        <a:bodyPr/>
        <a:lstStyle/>
        <a:p>
          <a:r>
            <a:rPr lang="en-US"/>
            <a:t>Urea</a:t>
          </a:r>
        </a:p>
      </dgm:t>
    </dgm:pt>
    <dgm:pt modelId="{41E9BFB2-734E-4305-8197-AF830D3A7127}" type="parTrans" cxnId="{BD449168-0674-4278-B49A-E2C877632CA4}">
      <dgm:prSet/>
      <dgm:spPr/>
      <dgm:t>
        <a:bodyPr/>
        <a:lstStyle/>
        <a:p>
          <a:endParaRPr lang="en-US"/>
        </a:p>
      </dgm:t>
    </dgm:pt>
    <dgm:pt modelId="{35480D3E-834B-4A58-92EE-4110783D3BB1}" type="sibTrans" cxnId="{BD449168-0674-4278-B49A-E2C877632CA4}">
      <dgm:prSet/>
      <dgm:spPr/>
      <dgm:t>
        <a:bodyPr/>
        <a:lstStyle/>
        <a:p>
          <a:endParaRPr lang="en-US"/>
        </a:p>
      </dgm:t>
    </dgm:pt>
    <dgm:pt modelId="{13859BAF-1884-40B1-A981-E072D246A8CF}">
      <dgm:prSet/>
      <dgm:spPr/>
      <dgm:t>
        <a:bodyPr/>
        <a:lstStyle/>
        <a:p>
          <a:r>
            <a:rPr lang="en-US"/>
            <a:t>Creatinine </a:t>
          </a:r>
        </a:p>
      </dgm:t>
    </dgm:pt>
    <dgm:pt modelId="{CFD3DC96-DFF5-4A71-917B-7371B520B78E}" type="parTrans" cxnId="{E8E57801-A5D5-48D3-AFB4-AF5142FE247D}">
      <dgm:prSet/>
      <dgm:spPr/>
      <dgm:t>
        <a:bodyPr/>
        <a:lstStyle/>
        <a:p>
          <a:endParaRPr lang="en-US"/>
        </a:p>
      </dgm:t>
    </dgm:pt>
    <dgm:pt modelId="{2A1E8630-067A-4F33-93AB-ECBA8DBB1AF8}" type="sibTrans" cxnId="{E8E57801-A5D5-48D3-AFB4-AF5142FE247D}">
      <dgm:prSet/>
      <dgm:spPr/>
      <dgm:t>
        <a:bodyPr/>
        <a:lstStyle/>
        <a:p>
          <a:endParaRPr lang="en-US"/>
        </a:p>
      </dgm:t>
    </dgm:pt>
    <dgm:pt modelId="{380227FD-7629-4CE0-AC1C-7519EC57DB75}">
      <dgm:prSet/>
      <dgm:spPr/>
      <dgm:t>
        <a:bodyPr/>
        <a:lstStyle/>
        <a:p>
          <a:r>
            <a:rPr lang="en-US"/>
            <a:t>Electrolytes</a:t>
          </a:r>
        </a:p>
      </dgm:t>
    </dgm:pt>
    <dgm:pt modelId="{BCD3F7BB-C382-475C-AEE9-A52A33143553}" type="parTrans" cxnId="{9A598A48-5435-4E2B-82B6-F344EAACBEF9}">
      <dgm:prSet/>
      <dgm:spPr/>
      <dgm:t>
        <a:bodyPr/>
        <a:lstStyle/>
        <a:p>
          <a:endParaRPr lang="en-US"/>
        </a:p>
      </dgm:t>
    </dgm:pt>
    <dgm:pt modelId="{5F799E7F-CC85-48BF-9D0D-D093842031DE}" type="sibTrans" cxnId="{9A598A48-5435-4E2B-82B6-F344EAACBEF9}">
      <dgm:prSet/>
      <dgm:spPr/>
      <dgm:t>
        <a:bodyPr/>
        <a:lstStyle/>
        <a:p>
          <a:endParaRPr lang="en-US"/>
        </a:p>
      </dgm:t>
    </dgm:pt>
    <dgm:pt modelId="{512F0CC2-5B21-481B-8FAE-5E88BA7D4F0C}">
      <dgm:prSet/>
      <dgm:spPr/>
      <dgm:t>
        <a:bodyPr/>
        <a:lstStyle/>
        <a:p>
          <a:r>
            <a:rPr lang="en-US"/>
            <a:t>Liver function   tests</a:t>
          </a:r>
        </a:p>
      </dgm:t>
    </dgm:pt>
    <dgm:pt modelId="{085C7296-F05B-4C5A-A08F-8ADED5BBA1E1}" type="parTrans" cxnId="{511A690D-A4C7-4F5F-B7ED-061DB1753DA8}">
      <dgm:prSet/>
      <dgm:spPr/>
      <dgm:t>
        <a:bodyPr/>
        <a:lstStyle/>
        <a:p>
          <a:endParaRPr lang="en-US"/>
        </a:p>
      </dgm:t>
    </dgm:pt>
    <dgm:pt modelId="{E60E27B9-0981-441A-91F8-FDCAA5DA8020}" type="sibTrans" cxnId="{511A690D-A4C7-4F5F-B7ED-061DB1753DA8}">
      <dgm:prSet/>
      <dgm:spPr/>
      <dgm:t>
        <a:bodyPr/>
        <a:lstStyle/>
        <a:p>
          <a:endParaRPr lang="en-US"/>
        </a:p>
      </dgm:t>
    </dgm:pt>
    <dgm:pt modelId="{F6BDB3C1-F0A2-4924-B159-E1B19F69C3B4}">
      <dgm:prSet/>
      <dgm:spPr/>
      <dgm:t>
        <a:bodyPr/>
        <a:lstStyle/>
        <a:p>
          <a:r>
            <a:rPr lang="en-US"/>
            <a:t>Electrocardiography </a:t>
          </a:r>
        </a:p>
      </dgm:t>
    </dgm:pt>
    <dgm:pt modelId="{EB7222FB-25E9-4515-98CE-E6C2F5A6D4D4}" type="parTrans" cxnId="{9339BB3E-2610-4A79-AFA6-121C92332CFF}">
      <dgm:prSet/>
      <dgm:spPr/>
      <dgm:t>
        <a:bodyPr/>
        <a:lstStyle/>
        <a:p>
          <a:endParaRPr lang="en-US"/>
        </a:p>
      </dgm:t>
    </dgm:pt>
    <dgm:pt modelId="{02AC4B23-6F1C-4760-9692-BFFD8709D44C}" type="sibTrans" cxnId="{9339BB3E-2610-4A79-AFA6-121C92332CFF}">
      <dgm:prSet/>
      <dgm:spPr/>
      <dgm:t>
        <a:bodyPr/>
        <a:lstStyle/>
        <a:p>
          <a:endParaRPr lang="en-US"/>
        </a:p>
      </dgm:t>
    </dgm:pt>
    <dgm:pt modelId="{29B11EA5-A7A7-497E-A556-C1F9F9CA540D}">
      <dgm:prSet/>
      <dgm:spPr/>
      <dgm:t>
        <a:bodyPr/>
        <a:lstStyle/>
        <a:p>
          <a:r>
            <a:rPr lang="en-US"/>
            <a:t>Chest radiogram </a:t>
          </a:r>
        </a:p>
      </dgm:t>
    </dgm:pt>
    <dgm:pt modelId="{EAC1AFD6-872D-4786-B0E1-3510D51C1D91}" type="parTrans" cxnId="{F580A7D5-1857-4D9D-A58E-EEC4DBFF94AC}">
      <dgm:prSet/>
      <dgm:spPr/>
      <dgm:t>
        <a:bodyPr/>
        <a:lstStyle/>
        <a:p>
          <a:endParaRPr lang="en-US"/>
        </a:p>
      </dgm:t>
    </dgm:pt>
    <dgm:pt modelId="{96002AC7-B9C4-4FBF-A598-EE52F782D199}" type="sibTrans" cxnId="{F580A7D5-1857-4D9D-A58E-EEC4DBFF94AC}">
      <dgm:prSet/>
      <dgm:spPr/>
      <dgm:t>
        <a:bodyPr/>
        <a:lstStyle/>
        <a:p>
          <a:endParaRPr lang="en-US"/>
        </a:p>
      </dgm:t>
    </dgm:pt>
    <dgm:pt modelId="{90383172-ABD4-42B1-BA18-9D97234F7AD3}">
      <dgm:prSet/>
      <dgm:spPr/>
      <dgm:t>
        <a:bodyPr/>
        <a:lstStyle/>
        <a:p>
          <a:r>
            <a:rPr lang="en-US"/>
            <a:t>Echocardiography </a:t>
          </a:r>
        </a:p>
      </dgm:t>
    </dgm:pt>
    <dgm:pt modelId="{FE581797-6A8F-4A88-A32D-7F876C762E03}" type="parTrans" cxnId="{20759E39-F348-49C3-AAFB-2FF50E95573D}">
      <dgm:prSet/>
      <dgm:spPr/>
      <dgm:t>
        <a:bodyPr/>
        <a:lstStyle/>
        <a:p>
          <a:endParaRPr lang="en-US"/>
        </a:p>
      </dgm:t>
    </dgm:pt>
    <dgm:pt modelId="{DD09D706-876F-4DFD-9A41-885E60A279F9}" type="sibTrans" cxnId="{20759E39-F348-49C3-AAFB-2FF50E95573D}">
      <dgm:prSet/>
      <dgm:spPr/>
      <dgm:t>
        <a:bodyPr/>
        <a:lstStyle/>
        <a:p>
          <a:endParaRPr lang="en-US"/>
        </a:p>
      </dgm:t>
    </dgm:pt>
    <dgm:pt modelId="{F806A5E4-F3B5-0046-883C-C2CD7CC41D10}" type="pres">
      <dgm:prSet presAssocID="{A95D537C-5A7B-4D1F-B4FD-3DEB2BBDDE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58A535-3F2C-E24C-BDC0-557D8E77CDDE}" type="pres">
      <dgm:prSet presAssocID="{D8470F21-7F64-4823-BFE8-E0B148E58A62}" presName="thickLine" presStyleLbl="alignNode1" presStyleIdx="0" presStyleCnt="9"/>
      <dgm:spPr/>
    </dgm:pt>
    <dgm:pt modelId="{06208919-0DB3-EF4D-939C-34F2BFDDE512}" type="pres">
      <dgm:prSet presAssocID="{D8470F21-7F64-4823-BFE8-E0B148E58A62}" presName="horz1" presStyleCnt="0"/>
      <dgm:spPr/>
    </dgm:pt>
    <dgm:pt modelId="{E214F3D0-A5E8-054D-9EDC-02D764249187}" type="pres">
      <dgm:prSet presAssocID="{D8470F21-7F64-4823-BFE8-E0B148E58A62}" presName="tx1" presStyleLbl="revTx" presStyleIdx="0" presStyleCnt="9"/>
      <dgm:spPr/>
      <dgm:t>
        <a:bodyPr/>
        <a:lstStyle/>
        <a:p>
          <a:endParaRPr lang="en-US"/>
        </a:p>
      </dgm:t>
    </dgm:pt>
    <dgm:pt modelId="{FDA5A324-9230-B249-9C89-72E4B81D268B}" type="pres">
      <dgm:prSet presAssocID="{D8470F21-7F64-4823-BFE8-E0B148E58A62}" presName="vert1" presStyleCnt="0"/>
      <dgm:spPr/>
    </dgm:pt>
    <dgm:pt modelId="{E211D313-3D0F-404C-AB77-A593FA798782}" type="pres">
      <dgm:prSet presAssocID="{49068E24-A577-4944-8ED5-D1A1185516EC}" presName="thickLine" presStyleLbl="alignNode1" presStyleIdx="1" presStyleCnt="9"/>
      <dgm:spPr/>
    </dgm:pt>
    <dgm:pt modelId="{FEDD2583-9DB8-3243-9899-E085DAFF3F93}" type="pres">
      <dgm:prSet presAssocID="{49068E24-A577-4944-8ED5-D1A1185516EC}" presName="horz1" presStyleCnt="0"/>
      <dgm:spPr/>
    </dgm:pt>
    <dgm:pt modelId="{882CDD29-8873-DC4F-9B77-826C406A5198}" type="pres">
      <dgm:prSet presAssocID="{49068E24-A577-4944-8ED5-D1A1185516EC}" presName="tx1" presStyleLbl="revTx" presStyleIdx="1" presStyleCnt="9"/>
      <dgm:spPr/>
      <dgm:t>
        <a:bodyPr/>
        <a:lstStyle/>
        <a:p>
          <a:endParaRPr lang="en-US"/>
        </a:p>
      </dgm:t>
    </dgm:pt>
    <dgm:pt modelId="{C50CEAB6-2728-D744-98CB-D66B750E28BE}" type="pres">
      <dgm:prSet presAssocID="{49068E24-A577-4944-8ED5-D1A1185516EC}" presName="vert1" presStyleCnt="0"/>
      <dgm:spPr/>
    </dgm:pt>
    <dgm:pt modelId="{1613E670-2A29-0A4D-A28F-49D479678597}" type="pres">
      <dgm:prSet presAssocID="{00A458FE-55B8-47D2-AA86-FE4A941FAA1D}" presName="thickLine" presStyleLbl="alignNode1" presStyleIdx="2" presStyleCnt="9"/>
      <dgm:spPr/>
    </dgm:pt>
    <dgm:pt modelId="{4D02A114-7283-AE4E-967D-895A2A1B3401}" type="pres">
      <dgm:prSet presAssocID="{00A458FE-55B8-47D2-AA86-FE4A941FAA1D}" presName="horz1" presStyleCnt="0"/>
      <dgm:spPr/>
    </dgm:pt>
    <dgm:pt modelId="{35F4EEBA-54FE-D344-8123-92EE4EF5E186}" type="pres">
      <dgm:prSet presAssocID="{00A458FE-55B8-47D2-AA86-FE4A941FAA1D}" presName="tx1" presStyleLbl="revTx" presStyleIdx="2" presStyleCnt="9"/>
      <dgm:spPr/>
      <dgm:t>
        <a:bodyPr/>
        <a:lstStyle/>
        <a:p>
          <a:endParaRPr lang="en-US"/>
        </a:p>
      </dgm:t>
    </dgm:pt>
    <dgm:pt modelId="{917F7112-9EB9-DA46-8EA9-9E8CF824070C}" type="pres">
      <dgm:prSet presAssocID="{00A458FE-55B8-47D2-AA86-FE4A941FAA1D}" presName="vert1" presStyleCnt="0"/>
      <dgm:spPr/>
    </dgm:pt>
    <dgm:pt modelId="{8811DF8C-9EED-0A4A-A28E-1E5CB9116592}" type="pres">
      <dgm:prSet presAssocID="{13859BAF-1884-40B1-A981-E072D246A8CF}" presName="thickLine" presStyleLbl="alignNode1" presStyleIdx="3" presStyleCnt="9"/>
      <dgm:spPr/>
    </dgm:pt>
    <dgm:pt modelId="{577F2133-9D50-E842-B459-81428327139C}" type="pres">
      <dgm:prSet presAssocID="{13859BAF-1884-40B1-A981-E072D246A8CF}" presName="horz1" presStyleCnt="0"/>
      <dgm:spPr/>
    </dgm:pt>
    <dgm:pt modelId="{41504F92-15F6-E148-92A2-1E674C7B6A48}" type="pres">
      <dgm:prSet presAssocID="{13859BAF-1884-40B1-A981-E072D246A8CF}" presName="tx1" presStyleLbl="revTx" presStyleIdx="3" presStyleCnt="9"/>
      <dgm:spPr/>
      <dgm:t>
        <a:bodyPr/>
        <a:lstStyle/>
        <a:p>
          <a:endParaRPr lang="en-US"/>
        </a:p>
      </dgm:t>
    </dgm:pt>
    <dgm:pt modelId="{8F760B2E-36FE-FF47-9121-3850E8BE9467}" type="pres">
      <dgm:prSet presAssocID="{13859BAF-1884-40B1-A981-E072D246A8CF}" presName="vert1" presStyleCnt="0"/>
      <dgm:spPr/>
    </dgm:pt>
    <dgm:pt modelId="{0F0D2E9F-EB89-C749-B256-032379FC31F8}" type="pres">
      <dgm:prSet presAssocID="{380227FD-7629-4CE0-AC1C-7519EC57DB75}" presName="thickLine" presStyleLbl="alignNode1" presStyleIdx="4" presStyleCnt="9"/>
      <dgm:spPr/>
    </dgm:pt>
    <dgm:pt modelId="{00862DA4-7DC2-B54B-9DCC-D4806454A3B1}" type="pres">
      <dgm:prSet presAssocID="{380227FD-7629-4CE0-AC1C-7519EC57DB75}" presName="horz1" presStyleCnt="0"/>
      <dgm:spPr/>
    </dgm:pt>
    <dgm:pt modelId="{5B82CC1A-5ED8-F147-A8CC-2CE26490827D}" type="pres">
      <dgm:prSet presAssocID="{380227FD-7629-4CE0-AC1C-7519EC57DB75}" presName="tx1" presStyleLbl="revTx" presStyleIdx="4" presStyleCnt="9"/>
      <dgm:spPr/>
      <dgm:t>
        <a:bodyPr/>
        <a:lstStyle/>
        <a:p>
          <a:endParaRPr lang="en-US"/>
        </a:p>
      </dgm:t>
    </dgm:pt>
    <dgm:pt modelId="{9A38B790-ECA1-E140-B5C6-B79B35B53B5E}" type="pres">
      <dgm:prSet presAssocID="{380227FD-7629-4CE0-AC1C-7519EC57DB75}" presName="vert1" presStyleCnt="0"/>
      <dgm:spPr/>
    </dgm:pt>
    <dgm:pt modelId="{99208D68-3A7B-3E43-A752-B86C762EC149}" type="pres">
      <dgm:prSet presAssocID="{512F0CC2-5B21-481B-8FAE-5E88BA7D4F0C}" presName="thickLine" presStyleLbl="alignNode1" presStyleIdx="5" presStyleCnt="9"/>
      <dgm:spPr/>
    </dgm:pt>
    <dgm:pt modelId="{3AA0F11B-ED18-F045-AF73-35C2C065FC92}" type="pres">
      <dgm:prSet presAssocID="{512F0CC2-5B21-481B-8FAE-5E88BA7D4F0C}" presName="horz1" presStyleCnt="0"/>
      <dgm:spPr/>
    </dgm:pt>
    <dgm:pt modelId="{5DDFE512-0D73-EF4E-B5CD-8962A4F99C99}" type="pres">
      <dgm:prSet presAssocID="{512F0CC2-5B21-481B-8FAE-5E88BA7D4F0C}" presName="tx1" presStyleLbl="revTx" presStyleIdx="5" presStyleCnt="9"/>
      <dgm:spPr/>
      <dgm:t>
        <a:bodyPr/>
        <a:lstStyle/>
        <a:p>
          <a:endParaRPr lang="en-US"/>
        </a:p>
      </dgm:t>
    </dgm:pt>
    <dgm:pt modelId="{D3C47AD2-763E-E446-BC95-ED3DDB3427EA}" type="pres">
      <dgm:prSet presAssocID="{512F0CC2-5B21-481B-8FAE-5E88BA7D4F0C}" presName="vert1" presStyleCnt="0"/>
      <dgm:spPr/>
    </dgm:pt>
    <dgm:pt modelId="{E3AA8098-92A0-874F-A571-DC86D0CAB35C}" type="pres">
      <dgm:prSet presAssocID="{F6BDB3C1-F0A2-4924-B159-E1B19F69C3B4}" presName="thickLine" presStyleLbl="alignNode1" presStyleIdx="6" presStyleCnt="9"/>
      <dgm:spPr/>
    </dgm:pt>
    <dgm:pt modelId="{BC2A68BF-3938-A741-9EFE-8C88A6FA87E5}" type="pres">
      <dgm:prSet presAssocID="{F6BDB3C1-F0A2-4924-B159-E1B19F69C3B4}" presName="horz1" presStyleCnt="0"/>
      <dgm:spPr/>
    </dgm:pt>
    <dgm:pt modelId="{C0A76E7F-47ED-9E41-AA27-F6BEB436BF86}" type="pres">
      <dgm:prSet presAssocID="{F6BDB3C1-F0A2-4924-B159-E1B19F69C3B4}" presName="tx1" presStyleLbl="revTx" presStyleIdx="6" presStyleCnt="9"/>
      <dgm:spPr/>
      <dgm:t>
        <a:bodyPr/>
        <a:lstStyle/>
        <a:p>
          <a:endParaRPr lang="en-US"/>
        </a:p>
      </dgm:t>
    </dgm:pt>
    <dgm:pt modelId="{7D943CB4-AA05-F342-BF6B-7C10C0BFA599}" type="pres">
      <dgm:prSet presAssocID="{F6BDB3C1-F0A2-4924-B159-E1B19F69C3B4}" presName="vert1" presStyleCnt="0"/>
      <dgm:spPr/>
    </dgm:pt>
    <dgm:pt modelId="{D6CF40FC-E781-BD48-B9A4-D13E402B5139}" type="pres">
      <dgm:prSet presAssocID="{29B11EA5-A7A7-497E-A556-C1F9F9CA540D}" presName="thickLine" presStyleLbl="alignNode1" presStyleIdx="7" presStyleCnt="9"/>
      <dgm:spPr/>
    </dgm:pt>
    <dgm:pt modelId="{88FDDA44-7867-064A-9C54-EF2ADF015C6F}" type="pres">
      <dgm:prSet presAssocID="{29B11EA5-A7A7-497E-A556-C1F9F9CA540D}" presName="horz1" presStyleCnt="0"/>
      <dgm:spPr/>
    </dgm:pt>
    <dgm:pt modelId="{A57D7482-CBF7-3D41-B53B-04E1438572C6}" type="pres">
      <dgm:prSet presAssocID="{29B11EA5-A7A7-497E-A556-C1F9F9CA540D}" presName="tx1" presStyleLbl="revTx" presStyleIdx="7" presStyleCnt="9"/>
      <dgm:spPr/>
      <dgm:t>
        <a:bodyPr/>
        <a:lstStyle/>
        <a:p>
          <a:endParaRPr lang="en-US"/>
        </a:p>
      </dgm:t>
    </dgm:pt>
    <dgm:pt modelId="{20CB403A-D690-B847-BC3A-21F3A47F1AEC}" type="pres">
      <dgm:prSet presAssocID="{29B11EA5-A7A7-497E-A556-C1F9F9CA540D}" presName="vert1" presStyleCnt="0"/>
      <dgm:spPr/>
    </dgm:pt>
    <dgm:pt modelId="{727D3ACF-2EB6-0447-B8A8-7BDF0C67FAC1}" type="pres">
      <dgm:prSet presAssocID="{90383172-ABD4-42B1-BA18-9D97234F7AD3}" presName="thickLine" presStyleLbl="alignNode1" presStyleIdx="8" presStyleCnt="9"/>
      <dgm:spPr/>
    </dgm:pt>
    <dgm:pt modelId="{7379C876-204C-7C43-90C7-F74A9BAC06DC}" type="pres">
      <dgm:prSet presAssocID="{90383172-ABD4-42B1-BA18-9D97234F7AD3}" presName="horz1" presStyleCnt="0"/>
      <dgm:spPr/>
    </dgm:pt>
    <dgm:pt modelId="{0B735DE9-C69D-844C-B09B-8841CA300E45}" type="pres">
      <dgm:prSet presAssocID="{90383172-ABD4-42B1-BA18-9D97234F7AD3}" presName="tx1" presStyleLbl="revTx" presStyleIdx="8" presStyleCnt="9"/>
      <dgm:spPr/>
      <dgm:t>
        <a:bodyPr/>
        <a:lstStyle/>
        <a:p>
          <a:endParaRPr lang="en-US"/>
        </a:p>
      </dgm:t>
    </dgm:pt>
    <dgm:pt modelId="{7A2A2A1B-DDFE-284B-A3AD-9454F1F40CE8}" type="pres">
      <dgm:prSet presAssocID="{90383172-ABD4-42B1-BA18-9D97234F7AD3}" presName="vert1" presStyleCnt="0"/>
      <dgm:spPr/>
    </dgm:pt>
  </dgm:ptLst>
  <dgm:cxnLst>
    <dgm:cxn modelId="{511A690D-A4C7-4F5F-B7ED-061DB1753DA8}" srcId="{A95D537C-5A7B-4D1F-B4FD-3DEB2BBDDEB0}" destId="{512F0CC2-5B21-481B-8FAE-5E88BA7D4F0C}" srcOrd="5" destOrd="0" parTransId="{085C7296-F05B-4C5A-A08F-8ADED5BBA1E1}" sibTransId="{E60E27B9-0981-441A-91F8-FDCAA5DA8020}"/>
    <dgm:cxn modelId="{8CA972FE-6DF0-044E-97FC-C47C6CED4907}" type="presOf" srcId="{F6BDB3C1-F0A2-4924-B159-E1B19F69C3B4}" destId="{C0A76E7F-47ED-9E41-AA27-F6BEB436BF86}" srcOrd="0" destOrd="0" presId="urn:microsoft.com/office/officeart/2008/layout/LinedList"/>
    <dgm:cxn modelId="{9A598A48-5435-4E2B-82B6-F344EAACBEF9}" srcId="{A95D537C-5A7B-4D1F-B4FD-3DEB2BBDDEB0}" destId="{380227FD-7629-4CE0-AC1C-7519EC57DB75}" srcOrd="4" destOrd="0" parTransId="{BCD3F7BB-C382-475C-AEE9-A52A33143553}" sibTransId="{5F799E7F-CC85-48BF-9D0D-D093842031DE}"/>
    <dgm:cxn modelId="{BE6AC171-C943-4FB1-9D55-21F9EEFC088C}" srcId="{A95D537C-5A7B-4D1F-B4FD-3DEB2BBDDEB0}" destId="{D8470F21-7F64-4823-BFE8-E0B148E58A62}" srcOrd="0" destOrd="0" parTransId="{350258A5-88E8-4CBD-A8FE-FED8C5E0A86B}" sibTransId="{4254C04F-2973-44CC-B0C2-5CC641A75501}"/>
    <dgm:cxn modelId="{60D0C5BD-D441-1E4D-B447-374FD4D02C9D}" type="presOf" srcId="{90383172-ABD4-42B1-BA18-9D97234F7AD3}" destId="{0B735DE9-C69D-844C-B09B-8841CA300E45}" srcOrd="0" destOrd="0" presId="urn:microsoft.com/office/officeart/2008/layout/LinedList"/>
    <dgm:cxn modelId="{F315A6E9-A9BA-4F48-B4D3-D0C3BDA63A5B}" srcId="{A95D537C-5A7B-4D1F-B4FD-3DEB2BBDDEB0}" destId="{49068E24-A577-4944-8ED5-D1A1185516EC}" srcOrd="1" destOrd="0" parTransId="{11B86BE0-ABC0-4D1B-A9FF-AD81BE01BD8A}" sibTransId="{5579C9CF-DE04-45BA-8B03-28C41E6D5A2F}"/>
    <dgm:cxn modelId="{A721D06E-E6A3-5449-B05C-1D41F8537729}" type="presOf" srcId="{13859BAF-1884-40B1-A981-E072D246A8CF}" destId="{41504F92-15F6-E148-92A2-1E674C7B6A48}" srcOrd="0" destOrd="0" presId="urn:microsoft.com/office/officeart/2008/layout/LinedList"/>
    <dgm:cxn modelId="{84105071-E496-E144-80D5-F211A7A1E269}" type="presOf" srcId="{29B11EA5-A7A7-497E-A556-C1F9F9CA540D}" destId="{A57D7482-CBF7-3D41-B53B-04E1438572C6}" srcOrd="0" destOrd="0" presId="urn:microsoft.com/office/officeart/2008/layout/LinedList"/>
    <dgm:cxn modelId="{BD449168-0674-4278-B49A-E2C877632CA4}" srcId="{A95D537C-5A7B-4D1F-B4FD-3DEB2BBDDEB0}" destId="{00A458FE-55B8-47D2-AA86-FE4A941FAA1D}" srcOrd="2" destOrd="0" parTransId="{41E9BFB2-734E-4305-8197-AF830D3A7127}" sibTransId="{35480D3E-834B-4A58-92EE-4110783D3BB1}"/>
    <dgm:cxn modelId="{C6B47C96-1DF1-234A-A928-2B0057776A5B}" type="presOf" srcId="{380227FD-7629-4CE0-AC1C-7519EC57DB75}" destId="{5B82CC1A-5ED8-F147-A8CC-2CE26490827D}" srcOrd="0" destOrd="0" presId="urn:microsoft.com/office/officeart/2008/layout/LinedList"/>
    <dgm:cxn modelId="{20759E39-F348-49C3-AAFB-2FF50E95573D}" srcId="{A95D537C-5A7B-4D1F-B4FD-3DEB2BBDDEB0}" destId="{90383172-ABD4-42B1-BA18-9D97234F7AD3}" srcOrd="8" destOrd="0" parTransId="{FE581797-6A8F-4A88-A32D-7F876C762E03}" sibTransId="{DD09D706-876F-4DFD-9A41-885E60A279F9}"/>
    <dgm:cxn modelId="{9339BB3E-2610-4A79-AFA6-121C92332CFF}" srcId="{A95D537C-5A7B-4D1F-B4FD-3DEB2BBDDEB0}" destId="{F6BDB3C1-F0A2-4924-B159-E1B19F69C3B4}" srcOrd="6" destOrd="0" parTransId="{EB7222FB-25E9-4515-98CE-E6C2F5A6D4D4}" sibTransId="{02AC4B23-6F1C-4760-9692-BFFD8709D44C}"/>
    <dgm:cxn modelId="{DB6F2692-6A2D-344C-A655-5648D64BCC99}" type="presOf" srcId="{D8470F21-7F64-4823-BFE8-E0B148E58A62}" destId="{E214F3D0-A5E8-054D-9EDC-02D764249187}" srcOrd="0" destOrd="0" presId="urn:microsoft.com/office/officeart/2008/layout/LinedList"/>
    <dgm:cxn modelId="{F580A7D5-1857-4D9D-A58E-EEC4DBFF94AC}" srcId="{A95D537C-5A7B-4D1F-B4FD-3DEB2BBDDEB0}" destId="{29B11EA5-A7A7-497E-A556-C1F9F9CA540D}" srcOrd="7" destOrd="0" parTransId="{EAC1AFD6-872D-4786-B0E1-3510D51C1D91}" sibTransId="{96002AC7-B9C4-4FBF-A598-EE52F782D199}"/>
    <dgm:cxn modelId="{7132C591-91CC-AE42-8DBA-3B53B1D58D82}" type="presOf" srcId="{49068E24-A577-4944-8ED5-D1A1185516EC}" destId="{882CDD29-8873-DC4F-9B77-826C406A5198}" srcOrd="0" destOrd="0" presId="urn:microsoft.com/office/officeart/2008/layout/LinedList"/>
    <dgm:cxn modelId="{DC1B7476-56CD-F345-A7F1-3FACB7BD358C}" type="presOf" srcId="{00A458FE-55B8-47D2-AA86-FE4A941FAA1D}" destId="{35F4EEBA-54FE-D344-8123-92EE4EF5E186}" srcOrd="0" destOrd="0" presId="urn:microsoft.com/office/officeart/2008/layout/LinedList"/>
    <dgm:cxn modelId="{E8E57801-A5D5-48D3-AFB4-AF5142FE247D}" srcId="{A95D537C-5A7B-4D1F-B4FD-3DEB2BBDDEB0}" destId="{13859BAF-1884-40B1-A981-E072D246A8CF}" srcOrd="3" destOrd="0" parTransId="{CFD3DC96-DFF5-4A71-917B-7371B520B78E}" sibTransId="{2A1E8630-067A-4F33-93AB-ECBA8DBB1AF8}"/>
    <dgm:cxn modelId="{EFBF5F4B-AB45-9B41-9C53-5AC085F5FC57}" type="presOf" srcId="{512F0CC2-5B21-481B-8FAE-5E88BA7D4F0C}" destId="{5DDFE512-0D73-EF4E-B5CD-8962A4F99C99}" srcOrd="0" destOrd="0" presId="urn:microsoft.com/office/officeart/2008/layout/LinedList"/>
    <dgm:cxn modelId="{0AAEB7FC-6E15-D941-A6F6-9CAC60B0BB83}" type="presOf" srcId="{A95D537C-5A7B-4D1F-B4FD-3DEB2BBDDEB0}" destId="{F806A5E4-F3B5-0046-883C-C2CD7CC41D10}" srcOrd="0" destOrd="0" presId="urn:microsoft.com/office/officeart/2008/layout/LinedList"/>
    <dgm:cxn modelId="{47ACFD32-ADA9-574A-AC40-98E052317694}" type="presParOf" srcId="{F806A5E4-F3B5-0046-883C-C2CD7CC41D10}" destId="{0E58A535-3F2C-E24C-BDC0-557D8E77CDDE}" srcOrd="0" destOrd="0" presId="urn:microsoft.com/office/officeart/2008/layout/LinedList"/>
    <dgm:cxn modelId="{088231BE-D38A-414D-9DEE-715634555FAE}" type="presParOf" srcId="{F806A5E4-F3B5-0046-883C-C2CD7CC41D10}" destId="{06208919-0DB3-EF4D-939C-34F2BFDDE512}" srcOrd="1" destOrd="0" presId="urn:microsoft.com/office/officeart/2008/layout/LinedList"/>
    <dgm:cxn modelId="{04276F75-FDB0-7942-8B4A-42C17B845757}" type="presParOf" srcId="{06208919-0DB3-EF4D-939C-34F2BFDDE512}" destId="{E214F3D0-A5E8-054D-9EDC-02D764249187}" srcOrd="0" destOrd="0" presId="urn:microsoft.com/office/officeart/2008/layout/LinedList"/>
    <dgm:cxn modelId="{8AD99F62-3A47-504E-8AB5-BD286D2D9E9A}" type="presParOf" srcId="{06208919-0DB3-EF4D-939C-34F2BFDDE512}" destId="{FDA5A324-9230-B249-9C89-72E4B81D268B}" srcOrd="1" destOrd="0" presId="urn:microsoft.com/office/officeart/2008/layout/LinedList"/>
    <dgm:cxn modelId="{CB73277F-9977-A144-BDBB-E23CE95F980A}" type="presParOf" srcId="{F806A5E4-F3B5-0046-883C-C2CD7CC41D10}" destId="{E211D313-3D0F-404C-AB77-A593FA798782}" srcOrd="2" destOrd="0" presId="urn:microsoft.com/office/officeart/2008/layout/LinedList"/>
    <dgm:cxn modelId="{2B313503-084B-184F-99AA-E3FE48175EAE}" type="presParOf" srcId="{F806A5E4-F3B5-0046-883C-C2CD7CC41D10}" destId="{FEDD2583-9DB8-3243-9899-E085DAFF3F93}" srcOrd="3" destOrd="0" presId="urn:microsoft.com/office/officeart/2008/layout/LinedList"/>
    <dgm:cxn modelId="{7E591EBD-2926-A84B-9D30-40A9A86184DF}" type="presParOf" srcId="{FEDD2583-9DB8-3243-9899-E085DAFF3F93}" destId="{882CDD29-8873-DC4F-9B77-826C406A5198}" srcOrd="0" destOrd="0" presId="urn:microsoft.com/office/officeart/2008/layout/LinedList"/>
    <dgm:cxn modelId="{94EF3541-11F4-4245-8904-074B8150E076}" type="presParOf" srcId="{FEDD2583-9DB8-3243-9899-E085DAFF3F93}" destId="{C50CEAB6-2728-D744-98CB-D66B750E28BE}" srcOrd="1" destOrd="0" presId="urn:microsoft.com/office/officeart/2008/layout/LinedList"/>
    <dgm:cxn modelId="{03CDE14B-7179-7F49-9A5F-F5102D666F06}" type="presParOf" srcId="{F806A5E4-F3B5-0046-883C-C2CD7CC41D10}" destId="{1613E670-2A29-0A4D-A28F-49D479678597}" srcOrd="4" destOrd="0" presId="urn:microsoft.com/office/officeart/2008/layout/LinedList"/>
    <dgm:cxn modelId="{311330B3-01E0-C444-8893-0D07D190B6C8}" type="presParOf" srcId="{F806A5E4-F3B5-0046-883C-C2CD7CC41D10}" destId="{4D02A114-7283-AE4E-967D-895A2A1B3401}" srcOrd="5" destOrd="0" presId="urn:microsoft.com/office/officeart/2008/layout/LinedList"/>
    <dgm:cxn modelId="{A8725465-ABF8-6A4E-AAD1-3A98FD76B4AF}" type="presParOf" srcId="{4D02A114-7283-AE4E-967D-895A2A1B3401}" destId="{35F4EEBA-54FE-D344-8123-92EE4EF5E186}" srcOrd="0" destOrd="0" presId="urn:microsoft.com/office/officeart/2008/layout/LinedList"/>
    <dgm:cxn modelId="{BB0C78D8-0A3D-F346-B568-4F73B3A581B6}" type="presParOf" srcId="{4D02A114-7283-AE4E-967D-895A2A1B3401}" destId="{917F7112-9EB9-DA46-8EA9-9E8CF824070C}" srcOrd="1" destOrd="0" presId="urn:microsoft.com/office/officeart/2008/layout/LinedList"/>
    <dgm:cxn modelId="{6BF3DFE5-98B1-1C43-B0C8-D0169FAD8D53}" type="presParOf" srcId="{F806A5E4-F3B5-0046-883C-C2CD7CC41D10}" destId="{8811DF8C-9EED-0A4A-A28E-1E5CB9116592}" srcOrd="6" destOrd="0" presId="urn:microsoft.com/office/officeart/2008/layout/LinedList"/>
    <dgm:cxn modelId="{1E36EB0F-DA38-A345-A172-AD35DB61A03D}" type="presParOf" srcId="{F806A5E4-F3B5-0046-883C-C2CD7CC41D10}" destId="{577F2133-9D50-E842-B459-81428327139C}" srcOrd="7" destOrd="0" presId="urn:microsoft.com/office/officeart/2008/layout/LinedList"/>
    <dgm:cxn modelId="{3BC20E04-7CC0-6446-A114-4541A86581E0}" type="presParOf" srcId="{577F2133-9D50-E842-B459-81428327139C}" destId="{41504F92-15F6-E148-92A2-1E674C7B6A48}" srcOrd="0" destOrd="0" presId="urn:microsoft.com/office/officeart/2008/layout/LinedList"/>
    <dgm:cxn modelId="{135927FA-8A2E-9A41-AB2D-4F870ADC664B}" type="presParOf" srcId="{577F2133-9D50-E842-B459-81428327139C}" destId="{8F760B2E-36FE-FF47-9121-3850E8BE9467}" srcOrd="1" destOrd="0" presId="urn:microsoft.com/office/officeart/2008/layout/LinedList"/>
    <dgm:cxn modelId="{B4F2479E-348B-5A44-9983-2D5F90660BD0}" type="presParOf" srcId="{F806A5E4-F3B5-0046-883C-C2CD7CC41D10}" destId="{0F0D2E9F-EB89-C749-B256-032379FC31F8}" srcOrd="8" destOrd="0" presId="urn:microsoft.com/office/officeart/2008/layout/LinedList"/>
    <dgm:cxn modelId="{BCB87FA3-CEA6-5C48-AC5D-A32192920A8B}" type="presParOf" srcId="{F806A5E4-F3B5-0046-883C-C2CD7CC41D10}" destId="{00862DA4-7DC2-B54B-9DCC-D4806454A3B1}" srcOrd="9" destOrd="0" presId="urn:microsoft.com/office/officeart/2008/layout/LinedList"/>
    <dgm:cxn modelId="{E4288E18-F9CB-9544-8883-5D11F89D5190}" type="presParOf" srcId="{00862DA4-7DC2-B54B-9DCC-D4806454A3B1}" destId="{5B82CC1A-5ED8-F147-A8CC-2CE26490827D}" srcOrd="0" destOrd="0" presId="urn:microsoft.com/office/officeart/2008/layout/LinedList"/>
    <dgm:cxn modelId="{098C87ED-3867-F949-98C0-A699B4A55E6F}" type="presParOf" srcId="{00862DA4-7DC2-B54B-9DCC-D4806454A3B1}" destId="{9A38B790-ECA1-E140-B5C6-B79B35B53B5E}" srcOrd="1" destOrd="0" presId="urn:microsoft.com/office/officeart/2008/layout/LinedList"/>
    <dgm:cxn modelId="{30C47AD2-C4AA-7C41-8796-292C7183A6CA}" type="presParOf" srcId="{F806A5E4-F3B5-0046-883C-C2CD7CC41D10}" destId="{99208D68-3A7B-3E43-A752-B86C762EC149}" srcOrd="10" destOrd="0" presId="urn:microsoft.com/office/officeart/2008/layout/LinedList"/>
    <dgm:cxn modelId="{23A7F36E-ADDE-A349-8D1F-8350BEBEF0A7}" type="presParOf" srcId="{F806A5E4-F3B5-0046-883C-C2CD7CC41D10}" destId="{3AA0F11B-ED18-F045-AF73-35C2C065FC92}" srcOrd="11" destOrd="0" presId="urn:microsoft.com/office/officeart/2008/layout/LinedList"/>
    <dgm:cxn modelId="{ED3B955F-441B-DB41-834F-95F7D0B0689C}" type="presParOf" srcId="{3AA0F11B-ED18-F045-AF73-35C2C065FC92}" destId="{5DDFE512-0D73-EF4E-B5CD-8962A4F99C99}" srcOrd="0" destOrd="0" presId="urn:microsoft.com/office/officeart/2008/layout/LinedList"/>
    <dgm:cxn modelId="{35D31745-BE1F-B14F-B38B-2E86972D5F06}" type="presParOf" srcId="{3AA0F11B-ED18-F045-AF73-35C2C065FC92}" destId="{D3C47AD2-763E-E446-BC95-ED3DDB3427EA}" srcOrd="1" destOrd="0" presId="urn:microsoft.com/office/officeart/2008/layout/LinedList"/>
    <dgm:cxn modelId="{5328E919-C152-C14F-A59C-721CA9A716BD}" type="presParOf" srcId="{F806A5E4-F3B5-0046-883C-C2CD7CC41D10}" destId="{E3AA8098-92A0-874F-A571-DC86D0CAB35C}" srcOrd="12" destOrd="0" presId="urn:microsoft.com/office/officeart/2008/layout/LinedList"/>
    <dgm:cxn modelId="{833A6AEB-71F0-8343-9A05-1ECBD6DB6A87}" type="presParOf" srcId="{F806A5E4-F3B5-0046-883C-C2CD7CC41D10}" destId="{BC2A68BF-3938-A741-9EFE-8C88A6FA87E5}" srcOrd="13" destOrd="0" presId="urn:microsoft.com/office/officeart/2008/layout/LinedList"/>
    <dgm:cxn modelId="{C4FB9FFA-28BD-134C-A0B7-8305CDC140C5}" type="presParOf" srcId="{BC2A68BF-3938-A741-9EFE-8C88A6FA87E5}" destId="{C0A76E7F-47ED-9E41-AA27-F6BEB436BF86}" srcOrd="0" destOrd="0" presId="urn:microsoft.com/office/officeart/2008/layout/LinedList"/>
    <dgm:cxn modelId="{1000C4EA-C1C9-3B48-BDB7-15B74D17C520}" type="presParOf" srcId="{BC2A68BF-3938-A741-9EFE-8C88A6FA87E5}" destId="{7D943CB4-AA05-F342-BF6B-7C10C0BFA599}" srcOrd="1" destOrd="0" presId="urn:microsoft.com/office/officeart/2008/layout/LinedList"/>
    <dgm:cxn modelId="{BEB9093A-1134-E343-BFE6-D86B8C4631E0}" type="presParOf" srcId="{F806A5E4-F3B5-0046-883C-C2CD7CC41D10}" destId="{D6CF40FC-E781-BD48-B9A4-D13E402B5139}" srcOrd="14" destOrd="0" presId="urn:microsoft.com/office/officeart/2008/layout/LinedList"/>
    <dgm:cxn modelId="{F7D7419A-3DD8-EF4D-AB05-97F871B308A2}" type="presParOf" srcId="{F806A5E4-F3B5-0046-883C-C2CD7CC41D10}" destId="{88FDDA44-7867-064A-9C54-EF2ADF015C6F}" srcOrd="15" destOrd="0" presId="urn:microsoft.com/office/officeart/2008/layout/LinedList"/>
    <dgm:cxn modelId="{4308989A-A07B-794C-94EC-AA5958D860E9}" type="presParOf" srcId="{88FDDA44-7867-064A-9C54-EF2ADF015C6F}" destId="{A57D7482-CBF7-3D41-B53B-04E1438572C6}" srcOrd="0" destOrd="0" presId="urn:microsoft.com/office/officeart/2008/layout/LinedList"/>
    <dgm:cxn modelId="{5DECBF1F-86C4-4647-B366-C495DB675C98}" type="presParOf" srcId="{88FDDA44-7867-064A-9C54-EF2ADF015C6F}" destId="{20CB403A-D690-B847-BC3A-21F3A47F1AEC}" srcOrd="1" destOrd="0" presId="urn:microsoft.com/office/officeart/2008/layout/LinedList"/>
    <dgm:cxn modelId="{EE114BF2-0C4E-1848-8AC3-520F65F91BA9}" type="presParOf" srcId="{F806A5E4-F3B5-0046-883C-C2CD7CC41D10}" destId="{727D3ACF-2EB6-0447-B8A8-7BDF0C67FAC1}" srcOrd="16" destOrd="0" presId="urn:microsoft.com/office/officeart/2008/layout/LinedList"/>
    <dgm:cxn modelId="{2166C03B-6E2F-8B4D-9A7C-40E15BF501F1}" type="presParOf" srcId="{F806A5E4-F3B5-0046-883C-C2CD7CC41D10}" destId="{7379C876-204C-7C43-90C7-F74A9BAC06DC}" srcOrd="17" destOrd="0" presId="urn:microsoft.com/office/officeart/2008/layout/LinedList"/>
    <dgm:cxn modelId="{A42500CD-D6B4-4B47-B23F-5E2E940B3E8A}" type="presParOf" srcId="{7379C876-204C-7C43-90C7-F74A9BAC06DC}" destId="{0B735DE9-C69D-844C-B09B-8841CA300E45}" srcOrd="0" destOrd="0" presId="urn:microsoft.com/office/officeart/2008/layout/LinedList"/>
    <dgm:cxn modelId="{9580B9DF-A54E-E64C-A7D2-3D9D5B68F9FA}" type="presParOf" srcId="{7379C876-204C-7C43-90C7-F74A9BAC06DC}" destId="{7A2A2A1B-DDFE-284B-A3AD-9454F1F40C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6AE8F-E570-4BFA-B5E3-B673DE1E30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A283C3-0234-4862-9F1B-1684A39DC546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US" sz="3600" dirty="0"/>
            <a:t>Investigations for coronary artery disease – </a:t>
          </a:r>
          <a:r>
            <a:rPr lang="en-US" sz="2400" dirty="0"/>
            <a:t>in all patients with ESRD, </a:t>
          </a:r>
          <a:r>
            <a:rPr lang="en-US" sz="2400" dirty="0" err="1"/>
            <a:t>esp</a:t>
          </a:r>
          <a:r>
            <a:rPr lang="en-US" sz="2400" dirty="0"/>
            <a:t> in patients with DM</a:t>
          </a:r>
          <a:endParaRPr lang="en-US" sz="3600" dirty="0"/>
        </a:p>
      </dgm:t>
    </dgm:pt>
    <dgm:pt modelId="{E80D52A4-891D-42C9-92C7-DA6167CE625E}" type="parTrans" cxnId="{23D4BD0A-8E5A-4D2F-B20F-2F46791D6594}">
      <dgm:prSet/>
      <dgm:spPr/>
      <dgm:t>
        <a:bodyPr/>
        <a:lstStyle/>
        <a:p>
          <a:endParaRPr lang="en-US"/>
        </a:p>
      </dgm:t>
    </dgm:pt>
    <dgm:pt modelId="{AFDBFE4E-344B-4E5A-8EA2-6239B68C9E3C}" type="sibTrans" cxnId="{23D4BD0A-8E5A-4D2F-B20F-2F46791D6594}">
      <dgm:prSet/>
      <dgm:spPr/>
      <dgm:t>
        <a:bodyPr/>
        <a:lstStyle/>
        <a:p>
          <a:endParaRPr lang="en-US"/>
        </a:p>
      </dgm:t>
    </dgm:pt>
    <dgm:pt modelId="{5F201206-D9C4-42E4-B5CF-5AEFA823236E}">
      <dgm:prSet custT="1"/>
      <dgm:spPr>
        <a:ln>
          <a:solidFill>
            <a:srgbClr val="521B93"/>
          </a:solidFill>
        </a:ln>
      </dgm:spPr>
      <dgm:t>
        <a:bodyPr/>
        <a:lstStyle/>
        <a:p>
          <a:r>
            <a:rPr lang="en-US" sz="3600" dirty="0"/>
            <a:t>Dobutamine stress  echocardiogram</a:t>
          </a:r>
        </a:p>
      </dgm:t>
    </dgm:pt>
    <dgm:pt modelId="{D072956C-8DD7-4C81-B7B5-E0DD15102ABD}" type="parTrans" cxnId="{1165E51D-7CD7-4A7C-9A7E-02B69AFC7B55}">
      <dgm:prSet/>
      <dgm:spPr/>
      <dgm:t>
        <a:bodyPr/>
        <a:lstStyle/>
        <a:p>
          <a:endParaRPr lang="en-US"/>
        </a:p>
      </dgm:t>
    </dgm:pt>
    <dgm:pt modelId="{5229610E-2452-49EA-9BD7-1BBD0E5BC95F}" type="sibTrans" cxnId="{1165E51D-7CD7-4A7C-9A7E-02B69AFC7B55}">
      <dgm:prSet/>
      <dgm:spPr/>
      <dgm:t>
        <a:bodyPr/>
        <a:lstStyle/>
        <a:p>
          <a:endParaRPr lang="en-US"/>
        </a:p>
      </dgm:t>
    </dgm:pt>
    <dgm:pt modelId="{8D49699D-3EC4-8640-A9B6-542AA62002E3}" type="pres">
      <dgm:prSet presAssocID="{51D6AE8F-E570-4BFA-B5E3-B673DE1E30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9A57C2-B6A8-844F-BA66-ED53D9DC236B}" type="pres">
      <dgm:prSet presAssocID="{3EA283C3-0234-4862-9F1B-1684A39DC546}" presName="hierRoot1" presStyleCnt="0"/>
      <dgm:spPr/>
    </dgm:pt>
    <dgm:pt modelId="{30F7C2A8-7DDF-BE43-B541-C5FD348D112A}" type="pres">
      <dgm:prSet presAssocID="{3EA283C3-0234-4862-9F1B-1684A39DC546}" presName="composite" presStyleCnt="0"/>
      <dgm:spPr/>
    </dgm:pt>
    <dgm:pt modelId="{C9A5ED54-994F-4646-8F96-4AC8FC3733D3}" type="pres">
      <dgm:prSet presAssocID="{3EA283C3-0234-4862-9F1B-1684A39DC546}" presName="background" presStyleLbl="node0" presStyleIdx="0" presStyleCnt="2"/>
      <dgm:spPr>
        <a:solidFill>
          <a:srgbClr val="0070C0"/>
        </a:solidFill>
      </dgm:spPr>
    </dgm:pt>
    <dgm:pt modelId="{EAD17157-EEB3-DF4C-93E3-D2A5339E1A76}" type="pres">
      <dgm:prSet presAssocID="{3EA283C3-0234-4862-9F1B-1684A39DC54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BB7E44-4228-A84A-BE45-6D583FA0FB2F}" type="pres">
      <dgm:prSet presAssocID="{3EA283C3-0234-4862-9F1B-1684A39DC546}" presName="hierChild2" presStyleCnt="0"/>
      <dgm:spPr/>
    </dgm:pt>
    <dgm:pt modelId="{18B75588-450C-5846-83C3-D00C6CD17FDC}" type="pres">
      <dgm:prSet presAssocID="{5F201206-D9C4-42E4-B5CF-5AEFA823236E}" presName="hierRoot1" presStyleCnt="0"/>
      <dgm:spPr/>
    </dgm:pt>
    <dgm:pt modelId="{66024AC4-FBEC-6C49-ACEB-471879E521C2}" type="pres">
      <dgm:prSet presAssocID="{5F201206-D9C4-42E4-B5CF-5AEFA823236E}" presName="composite" presStyleCnt="0"/>
      <dgm:spPr/>
    </dgm:pt>
    <dgm:pt modelId="{05DFE9FE-25F5-9C4C-AE36-56DDFF07D967}" type="pres">
      <dgm:prSet presAssocID="{5F201206-D9C4-42E4-B5CF-5AEFA823236E}" presName="background" presStyleLbl="node0" presStyleIdx="1" presStyleCnt="2"/>
      <dgm:spPr>
        <a:solidFill>
          <a:srgbClr val="7030A0"/>
        </a:solidFill>
      </dgm:spPr>
    </dgm:pt>
    <dgm:pt modelId="{04CBB7BB-889B-6B4D-98EF-81AFFCE08D6B}" type="pres">
      <dgm:prSet presAssocID="{5F201206-D9C4-42E4-B5CF-5AEFA823236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82E8E5-191D-6F42-A2D6-CFFAC12C4EF3}" type="pres">
      <dgm:prSet presAssocID="{5F201206-D9C4-42E4-B5CF-5AEFA823236E}" presName="hierChild2" presStyleCnt="0"/>
      <dgm:spPr/>
    </dgm:pt>
  </dgm:ptLst>
  <dgm:cxnLst>
    <dgm:cxn modelId="{1165E51D-7CD7-4A7C-9A7E-02B69AFC7B55}" srcId="{51D6AE8F-E570-4BFA-B5E3-B673DE1E309D}" destId="{5F201206-D9C4-42E4-B5CF-5AEFA823236E}" srcOrd="1" destOrd="0" parTransId="{D072956C-8DD7-4C81-B7B5-E0DD15102ABD}" sibTransId="{5229610E-2452-49EA-9BD7-1BBD0E5BC95F}"/>
    <dgm:cxn modelId="{295CC99E-A710-A44E-B937-7CDC4DEDDDB5}" type="presOf" srcId="{3EA283C3-0234-4862-9F1B-1684A39DC546}" destId="{EAD17157-EEB3-DF4C-93E3-D2A5339E1A76}" srcOrd="0" destOrd="0" presId="urn:microsoft.com/office/officeart/2005/8/layout/hierarchy1"/>
    <dgm:cxn modelId="{C3C4BA3B-F939-7549-8B15-7D5AD5C47451}" type="presOf" srcId="{5F201206-D9C4-42E4-B5CF-5AEFA823236E}" destId="{04CBB7BB-889B-6B4D-98EF-81AFFCE08D6B}" srcOrd="0" destOrd="0" presId="urn:microsoft.com/office/officeart/2005/8/layout/hierarchy1"/>
    <dgm:cxn modelId="{23D4BD0A-8E5A-4D2F-B20F-2F46791D6594}" srcId="{51D6AE8F-E570-4BFA-B5E3-B673DE1E309D}" destId="{3EA283C3-0234-4862-9F1B-1684A39DC546}" srcOrd="0" destOrd="0" parTransId="{E80D52A4-891D-42C9-92C7-DA6167CE625E}" sibTransId="{AFDBFE4E-344B-4E5A-8EA2-6239B68C9E3C}"/>
    <dgm:cxn modelId="{097B33F6-DD3E-A142-AF74-53D6749F85F9}" type="presOf" srcId="{51D6AE8F-E570-4BFA-B5E3-B673DE1E309D}" destId="{8D49699D-3EC4-8640-A9B6-542AA62002E3}" srcOrd="0" destOrd="0" presId="urn:microsoft.com/office/officeart/2005/8/layout/hierarchy1"/>
    <dgm:cxn modelId="{7407688F-DDA2-C64D-B3B5-B93E14F86548}" type="presParOf" srcId="{8D49699D-3EC4-8640-A9B6-542AA62002E3}" destId="{A49A57C2-B6A8-844F-BA66-ED53D9DC236B}" srcOrd="0" destOrd="0" presId="urn:microsoft.com/office/officeart/2005/8/layout/hierarchy1"/>
    <dgm:cxn modelId="{5DA70261-4029-3E40-9CEC-C5BF956AB44D}" type="presParOf" srcId="{A49A57C2-B6A8-844F-BA66-ED53D9DC236B}" destId="{30F7C2A8-7DDF-BE43-B541-C5FD348D112A}" srcOrd="0" destOrd="0" presId="urn:microsoft.com/office/officeart/2005/8/layout/hierarchy1"/>
    <dgm:cxn modelId="{78F6E837-A249-3047-830B-20F41BEF5A6B}" type="presParOf" srcId="{30F7C2A8-7DDF-BE43-B541-C5FD348D112A}" destId="{C9A5ED54-994F-4646-8F96-4AC8FC3733D3}" srcOrd="0" destOrd="0" presId="urn:microsoft.com/office/officeart/2005/8/layout/hierarchy1"/>
    <dgm:cxn modelId="{7C0B0A41-7955-0A4D-8F13-ABC8D23E0C5F}" type="presParOf" srcId="{30F7C2A8-7DDF-BE43-B541-C5FD348D112A}" destId="{EAD17157-EEB3-DF4C-93E3-D2A5339E1A76}" srcOrd="1" destOrd="0" presId="urn:microsoft.com/office/officeart/2005/8/layout/hierarchy1"/>
    <dgm:cxn modelId="{E8583EEC-B445-0940-94F6-CE65556E5DEF}" type="presParOf" srcId="{A49A57C2-B6A8-844F-BA66-ED53D9DC236B}" destId="{C7BB7E44-4228-A84A-BE45-6D583FA0FB2F}" srcOrd="1" destOrd="0" presId="urn:microsoft.com/office/officeart/2005/8/layout/hierarchy1"/>
    <dgm:cxn modelId="{4357D951-0A40-484C-933E-8C06188083DC}" type="presParOf" srcId="{8D49699D-3EC4-8640-A9B6-542AA62002E3}" destId="{18B75588-450C-5846-83C3-D00C6CD17FDC}" srcOrd="1" destOrd="0" presId="urn:microsoft.com/office/officeart/2005/8/layout/hierarchy1"/>
    <dgm:cxn modelId="{8502B6F8-1512-4746-AC58-3CF7E2D710B9}" type="presParOf" srcId="{18B75588-450C-5846-83C3-D00C6CD17FDC}" destId="{66024AC4-FBEC-6C49-ACEB-471879E521C2}" srcOrd="0" destOrd="0" presId="urn:microsoft.com/office/officeart/2005/8/layout/hierarchy1"/>
    <dgm:cxn modelId="{5E786333-E55D-DC4E-9ED3-9F76114D9306}" type="presParOf" srcId="{66024AC4-FBEC-6C49-ACEB-471879E521C2}" destId="{05DFE9FE-25F5-9C4C-AE36-56DDFF07D967}" srcOrd="0" destOrd="0" presId="urn:microsoft.com/office/officeart/2005/8/layout/hierarchy1"/>
    <dgm:cxn modelId="{5FBB3621-02D0-5C44-B280-74B40B5922E5}" type="presParOf" srcId="{66024AC4-FBEC-6C49-ACEB-471879E521C2}" destId="{04CBB7BB-889B-6B4D-98EF-81AFFCE08D6B}" srcOrd="1" destOrd="0" presId="urn:microsoft.com/office/officeart/2005/8/layout/hierarchy1"/>
    <dgm:cxn modelId="{DA068AF5-E3F8-E340-BE7F-CC891C05418B}" type="presParOf" srcId="{18B75588-450C-5846-83C3-D00C6CD17FDC}" destId="{DB82E8E5-191D-6F42-A2D6-CFFAC12C4E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1C3A4-A3F9-46D3-834A-DB0ABAF37C65}" type="doc">
      <dgm:prSet loTypeId="urn:microsoft.com/office/officeart/2018/2/layout/IconVerticalSolidList" loCatId="icon" qsTypeId="urn:microsoft.com/office/officeart/2005/8/quickstyle/3d1" qsCatId="3D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6F8C14-7F44-4FA7-86D9-2E768F9C2A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Correction of Anemia</a:t>
          </a:r>
        </a:p>
      </dgm:t>
    </dgm:pt>
    <dgm:pt modelId="{9A23EAA6-7301-42E4-BB9D-64A2CA640CA5}" type="parTrans" cxnId="{D9DED20D-3D46-4087-AD7A-A5B7B321A743}">
      <dgm:prSet/>
      <dgm:spPr/>
      <dgm:t>
        <a:bodyPr/>
        <a:lstStyle/>
        <a:p>
          <a:endParaRPr lang="en-US"/>
        </a:p>
      </dgm:t>
    </dgm:pt>
    <dgm:pt modelId="{BE63AA08-2691-4EF5-A930-3F7BC700E998}" type="sibTrans" cxnId="{D9DED20D-3D46-4087-AD7A-A5B7B321A743}">
      <dgm:prSet/>
      <dgm:spPr/>
      <dgm:t>
        <a:bodyPr/>
        <a:lstStyle/>
        <a:p>
          <a:endParaRPr lang="en-US"/>
        </a:p>
      </dgm:t>
    </dgm:pt>
    <dgm:pt modelId="{CF7150CD-5035-4C54-BF86-A891733079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Control of Hypertension</a:t>
          </a:r>
        </a:p>
      </dgm:t>
    </dgm:pt>
    <dgm:pt modelId="{0F328232-2142-4FF6-9A15-F47F2B209ECE}" type="parTrans" cxnId="{F678A3BC-F970-48D9-A228-2B8FE5DC5668}">
      <dgm:prSet/>
      <dgm:spPr/>
      <dgm:t>
        <a:bodyPr/>
        <a:lstStyle/>
        <a:p>
          <a:endParaRPr lang="en-US"/>
        </a:p>
      </dgm:t>
    </dgm:pt>
    <dgm:pt modelId="{DC2BC685-76F6-48EE-81B4-FD46E0FFC538}" type="sibTrans" cxnId="{F678A3BC-F970-48D9-A228-2B8FE5DC5668}">
      <dgm:prSet/>
      <dgm:spPr/>
      <dgm:t>
        <a:bodyPr/>
        <a:lstStyle/>
        <a:p>
          <a:endParaRPr lang="en-US"/>
        </a:p>
      </dgm:t>
    </dgm:pt>
    <dgm:pt modelId="{21318CA5-BE21-4274-8A39-E361834B2B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Correction of Coagulopathy</a:t>
          </a:r>
        </a:p>
      </dgm:t>
    </dgm:pt>
    <dgm:pt modelId="{90EF92E9-B502-441B-988B-6EDF031C885E}" type="parTrans" cxnId="{4520EDDC-E189-41FA-A00F-1B52D4EBA672}">
      <dgm:prSet/>
      <dgm:spPr/>
      <dgm:t>
        <a:bodyPr/>
        <a:lstStyle/>
        <a:p>
          <a:endParaRPr lang="en-US"/>
        </a:p>
      </dgm:t>
    </dgm:pt>
    <dgm:pt modelId="{5B80533F-EDD7-44FA-AC6F-DDCCEDE967C0}" type="sibTrans" cxnId="{4520EDDC-E189-41FA-A00F-1B52D4EBA672}">
      <dgm:prSet/>
      <dgm:spPr/>
      <dgm:t>
        <a:bodyPr/>
        <a:lstStyle/>
        <a:p>
          <a:endParaRPr lang="en-US"/>
        </a:p>
      </dgm:t>
    </dgm:pt>
    <dgm:pt modelId="{B6F5B175-3FC5-4A01-8051-B84CD8B2C0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Correction of Hyperkalemia</a:t>
          </a:r>
        </a:p>
      </dgm:t>
    </dgm:pt>
    <dgm:pt modelId="{4D63E9B9-96C8-4646-B1C8-C44AFAF60070}" type="parTrans" cxnId="{143D2BD8-2D75-4039-93E5-42EE2914F769}">
      <dgm:prSet/>
      <dgm:spPr/>
      <dgm:t>
        <a:bodyPr/>
        <a:lstStyle/>
        <a:p>
          <a:endParaRPr lang="en-US"/>
        </a:p>
      </dgm:t>
    </dgm:pt>
    <dgm:pt modelId="{121D4A97-C53B-4597-A40E-EC691E14EBB6}" type="sibTrans" cxnId="{143D2BD8-2D75-4039-93E5-42EE2914F769}">
      <dgm:prSet/>
      <dgm:spPr/>
      <dgm:t>
        <a:bodyPr/>
        <a:lstStyle/>
        <a:p>
          <a:endParaRPr lang="en-US"/>
        </a:p>
      </dgm:t>
    </dgm:pt>
    <dgm:pt modelId="{FD0F556B-D673-4394-B192-BBD6D5DE15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Preoperative </a:t>
          </a:r>
          <a:r>
            <a:rPr lang="en-US" dirty="0"/>
            <a:t>Hemodialysis</a:t>
          </a:r>
        </a:p>
      </dgm:t>
    </dgm:pt>
    <dgm:pt modelId="{EFC2EA0B-0D54-41F1-AB06-83EC53C79862}" type="parTrans" cxnId="{5EF99362-68D0-42E6-98A8-6FB39F27D0D6}">
      <dgm:prSet/>
      <dgm:spPr/>
      <dgm:t>
        <a:bodyPr/>
        <a:lstStyle/>
        <a:p>
          <a:endParaRPr lang="en-US"/>
        </a:p>
      </dgm:t>
    </dgm:pt>
    <dgm:pt modelId="{945B6794-0E4F-41AE-99CA-F6B78D472A8A}" type="sibTrans" cxnId="{5EF99362-68D0-42E6-98A8-6FB39F27D0D6}">
      <dgm:prSet/>
      <dgm:spPr/>
      <dgm:t>
        <a:bodyPr/>
        <a:lstStyle/>
        <a:p>
          <a:endParaRPr lang="en-US"/>
        </a:p>
      </dgm:t>
    </dgm:pt>
    <dgm:pt modelId="{3649785F-D3DF-44CC-B2FB-9DF4804CA7F5}" type="pres">
      <dgm:prSet presAssocID="{0E51C3A4-A3F9-46D3-834A-DB0ABAF37C6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07F2A6-9DED-4E6E-B746-5ADEA4B5C8CF}" type="pres">
      <dgm:prSet presAssocID="{316F8C14-7F44-4FA7-86D9-2E768F9C2A16}" presName="compNode" presStyleCnt="0"/>
      <dgm:spPr/>
    </dgm:pt>
    <dgm:pt modelId="{C0ADF8D9-FEF8-4EAD-A1B6-CF52499A2909}" type="pres">
      <dgm:prSet presAssocID="{316F8C14-7F44-4FA7-86D9-2E768F9C2A16}" presName="bgRect" presStyleLbl="bgShp" presStyleIdx="0" presStyleCnt="5"/>
      <dgm:spPr/>
    </dgm:pt>
    <dgm:pt modelId="{09C1A4A7-90E3-4619-8F35-361DC527BD4F}" type="pres">
      <dgm:prSet presAssocID="{316F8C14-7F44-4FA7-86D9-2E768F9C2A16}" presName="iconRect" presStyleLbl="node1" presStyleIdx="0" presStyleCnt="5"/>
      <dgm:spPr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DC6B1142-B48E-4224-A729-C138F3B37B4F}" type="pres">
      <dgm:prSet presAssocID="{316F8C14-7F44-4FA7-86D9-2E768F9C2A16}" presName="spaceRect" presStyleCnt="0"/>
      <dgm:spPr/>
    </dgm:pt>
    <dgm:pt modelId="{FD1D7EB6-722F-4B15-8C2A-DD71F177F715}" type="pres">
      <dgm:prSet presAssocID="{316F8C14-7F44-4FA7-86D9-2E768F9C2A16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E8E5965-7F14-4C35-92B0-51F94136A56D}" type="pres">
      <dgm:prSet presAssocID="{BE63AA08-2691-4EF5-A930-3F7BC700E998}" presName="sibTrans" presStyleCnt="0"/>
      <dgm:spPr/>
    </dgm:pt>
    <dgm:pt modelId="{805A34D5-CD81-4F8E-82CC-9AF352958A6B}" type="pres">
      <dgm:prSet presAssocID="{CF7150CD-5035-4C54-BF86-A8917330796A}" presName="compNode" presStyleCnt="0"/>
      <dgm:spPr/>
    </dgm:pt>
    <dgm:pt modelId="{D527A80D-796C-403F-85A1-B89A4BDF01B4}" type="pres">
      <dgm:prSet presAssocID="{CF7150CD-5035-4C54-BF86-A8917330796A}" presName="bgRect" presStyleLbl="bgShp" presStyleIdx="1" presStyleCnt="5"/>
      <dgm:spPr/>
    </dgm:pt>
    <dgm:pt modelId="{8FD843CC-F645-40E3-A06C-96D066452B87}" type="pres">
      <dgm:prSet presAssocID="{CF7150CD-5035-4C54-BF86-A8917330796A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79A75D-BBB0-4686-AD69-EB068FF22712}" type="pres">
      <dgm:prSet presAssocID="{CF7150CD-5035-4C54-BF86-A8917330796A}" presName="spaceRect" presStyleCnt="0"/>
      <dgm:spPr/>
    </dgm:pt>
    <dgm:pt modelId="{9814B602-0DDD-45CA-AE5D-ABE13D4344F9}" type="pres">
      <dgm:prSet presAssocID="{CF7150CD-5035-4C54-BF86-A8917330796A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86E23EB-96EC-4625-BE82-AC2C9DFA7BEF}" type="pres">
      <dgm:prSet presAssocID="{DC2BC685-76F6-48EE-81B4-FD46E0FFC538}" presName="sibTrans" presStyleCnt="0"/>
      <dgm:spPr/>
    </dgm:pt>
    <dgm:pt modelId="{B32EF6B4-4DC0-479B-8BBA-85BBE5395697}" type="pres">
      <dgm:prSet presAssocID="{21318CA5-BE21-4274-8A39-E361834B2BEA}" presName="compNode" presStyleCnt="0"/>
      <dgm:spPr/>
    </dgm:pt>
    <dgm:pt modelId="{23709AFE-940F-4F80-A228-9DF90857EC1F}" type="pres">
      <dgm:prSet presAssocID="{21318CA5-BE21-4274-8A39-E361834B2BEA}" presName="bgRect" presStyleLbl="bgShp" presStyleIdx="2" presStyleCnt="5"/>
      <dgm:spPr/>
    </dgm:pt>
    <dgm:pt modelId="{D1A1EAE4-4517-41CD-AA1C-1A0AF1D266C0}" type="pres">
      <dgm:prSet presAssocID="{21318CA5-BE21-4274-8A39-E361834B2BEA}" presName="iconRect" presStyleLbl="node1" presStyleIdx="2" presStyleCnt="5"/>
      <dgm:spPr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</dgm:spPr>
    </dgm:pt>
    <dgm:pt modelId="{BC6FB870-62AC-4EF3-B58B-DC9008D77887}" type="pres">
      <dgm:prSet presAssocID="{21318CA5-BE21-4274-8A39-E361834B2BEA}" presName="spaceRect" presStyleCnt="0"/>
      <dgm:spPr/>
    </dgm:pt>
    <dgm:pt modelId="{3B4DCEAD-C5BA-49B6-9AC0-70D4A10872F9}" type="pres">
      <dgm:prSet presAssocID="{21318CA5-BE21-4274-8A39-E361834B2BEA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BC28A4-8CC4-41E0-BECE-4BE7FDEE0EA7}" type="pres">
      <dgm:prSet presAssocID="{5B80533F-EDD7-44FA-AC6F-DDCCEDE967C0}" presName="sibTrans" presStyleCnt="0"/>
      <dgm:spPr/>
    </dgm:pt>
    <dgm:pt modelId="{A404FD3D-C129-4E84-B62A-00A6E60DAB10}" type="pres">
      <dgm:prSet presAssocID="{B6F5B175-3FC5-4A01-8051-B84CD8B2C0A4}" presName="compNode" presStyleCnt="0"/>
      <dgm:spPr/>
    </dgm:pt>
    <dgm:pt modelId="{701C56E6-0A9F-469C-9478-2A1AE7B0E71E}" type="pres">
      <dgm:prSet presAssocID="{B6F5B175-3FC5-4A01-8051-B84CD8B2C0A4}" presName="bgRect" presStyleLbl="bgShp" presStyleIdx="3" presStyleCnt="5"/>
      <dgm:spPr/>
    </dgm:pt>
    <dgm:pt modelId="{4F298B82-8095-4A98-9C01-9B2BB9954AE0}" type="pres">
      <dgm:prSet presAssocID="{B6F5B175-3FC5-4A01-8051-B84CD8B2C0A4}" presName="iconRect" presStyleLbl="node1" presStyleIdx="3" presStyleCnt="5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8A787A01-BE11-411E-9803-F78460B3965F}" type="pres">
      <dgm:prSet presAssocID="{B6F5B175-3FC5-4A01-8051-B84CD8B2C0A4}" presName="spaceRect" presStyleCnt="0"/>
      <dgm:spPr/>
    </dgm:pt>
    <dgm:pt modelId="{9CEC3611-3DA3-40C2-8DA6-A0E12AF20246}" type="pres">
      <dgm:prSet presAssocID="{B6F5B175-3FC5-4A01-8051-B84CD8B2C0A4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227AAA-F3EF-4300-87AD-4B042098891D}" type="pres">
      <dgm:prSet presAssocID="{121D4A97-C53B-4597-A40E-EC691E14EBB6}" presName="sibTrans" presStyleCnt="0"/>
      <dgm:spPr/>
    </dgm:pt>
    <dgm:pt modelId="{6CB84650-60EF-4C26-943D-1CF229A142C1}" type="pres">
      <dgm:prSet presAssocID="{FD0F556B-D673-4394-B192-BBD6D5DE15C1}" presName="compNode" presStyleCnt="0"/>
      <dgm:spPr/>
    </dgm:pt>
    <dgm:pt modelId="{1B4F3BD9-8D2A-45A4-B0DB-113DB5252C73}" type="pres">
      <dgm:prSet presAssocID="{FD0F556B-D673-4394-B192-BBD6D5DE15C1}" presName="bgRect" presStyleLbl="bgShp" presStyleIdx="4" presStyleCnt="5"/>
      <dgm:spPr/>
    </dgm:pt>
    <dgm:pt modelId="{B14D7145-DD2C-4246-8C53-7FCDD17BBE45}" type="pres">
      <dgm:prSet presAssocID="{FD0F556B-D673-4394-B192-BBD6D5DE15C1}" presName="iconRect" presStyleLbl="node1" presStyleIdx="4" presStyleCnt="5"/>
      <dgm:spPr>
        <a:blipFill>
          <a:blip xmlns:r="http://schemas.openxmlformats.org/officeDocument/2006/relationships" r:embed="rId5"/>
          <a:srcRect/>
          <a:stretch>
            <a:fillRect l="-20000" r="-20000"/>
          </a:stretch>
        </a:blipFill>
      </dgm:spPr>
    </dgm:pt>
    <dgm:pt modelId="{A8205E5A-649D-4D5A-877B-ACBD665D17ED}" type="pres">
      <dgm:prSet presAssocID="{FD0F556B-D673-4394-B192-BBD6D5DE15C1}" presName="spaceRect" presStyleCnt="0"/>
      <dgm:spPr/>
    </dgm:pt>
    <dgm:pt modelId="{F16A9A45-4065-4273-B7E0-7E089B56F687}" type="pres">
      <dgm:prSet presAssocID="{FD0F556B-D673-4394-B192-BBD6D5DE15C1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BEE97-2D69-4BAA-ACAA-7EB2274F0B75}" type="presOf" srcId="{CF7150CD-5035-4C54-BF86-A8917330796A}" destId="{9814B602-0DDD-45CA-AE5D-ABE13D4344F9}" srcOrd="0" destOrd="0" presId="urn:microsoft.com/office/officeart/2018/2/layout/IconVerticalSolidList"/>
    <dgm:cxn modelId="{5EF99362-68D0-42E6-98A8-6FB39F27D0D6}" srcId="{0E51C3A4-A3F9-46D3-834A-DB0ABAF37C65}" destId="{FD0F556B-D673-4394-B192-BBD6D5DE15C1}" srcOrd="4" destOrd="0" parTransId="{EFC2EA0B-0D54-41F1-AB06-83EC53C79862}" sibTransId="{945B6794-0E4F-41AE-99CA-F6B78D472A8A}"/>
    <dgm:cxn modelId="{79640F59-8A0D-422E-BA85-4E7E09ADD661}" type="presOf" srcId="{B6F5B175-3FC5-4A01-8051-B84CD8B2C0A4}" destId="{9CEC3611-3DA3-40C2-8DA6-A0E12AF20246}" srcOrd="0" destOrd="0" presId="urn:microsoft.com/office/officeart/2018/2/layout/IconVerticalSolidList"/>
    <dgm:cxn modelId="{F678A3BC-F970-48D9-A228-2B8FE5DC5668}" srcId="{0E51C3A4-A3F9-46D3-834A-DB0ABAF37C65}" destId="{CF7150CD-5035-4C54-BF86-A8917330796A}" srcOrd="1" destOrd="0" parTransId="{0F328232-2142-4FF6-9A15-F47F2B209ECE}" sibTransId="{DC2BC685-76F6-48EE-81B4-FD46E0FFC538}"/>
    <dgm:cxn modelId="{900B2E2F-1DF8-43CF-9604-8A5BF3B1CE9A}" type="presOf" srcId="{316F8C14-7F44-4FA7-86D9-2E768F9C2A16}" destId="{FD1D7EB6-722F-4B15-8C2A-DD71F177F715}" srcOrd="0" destOrd="0" presId="urn:microsoft.com/office/officeart/2018/2/layout/IconVerticalSolidList"/>
    <dgm:cxn modelId="{4520EDDC-E189-41FA-A00F-1B52D4EBA672}" srcId="{0E51C3A4-A3F9-46D3-834A-DB0ABAF37C65}" destId="{21318CA5-BE21-4274-8A39-E361834B2BEA}" srcOrd="2" destOrd="0" parTransId="{90EF92E9-B502-441B-988B-6EDF031C885E}" sibTransId="{5B80533F-EDD7-44FA-AC6F-DDCCEDE967C0}"/>
    <dgm:cxn modelId="{42207BC6-15BA-4DA9-99F4-8F70F26C2307}" type="presOf" srcId="{0E51C3A4-A3F9-46D3-834A-DB0ABAF37C65}" destId="{3649785F-D3DF-44CC-B2FB-9DF4804CA7F5}" srcOrd="0" destOrd="0" presId="urn:microsoft.com/office/officeart/2018/2/layout/IconVerticalSolidList"/>
    <dgm:cxn modelId="{2C1CDE6D-0A2B-4423-9E64-14F8FC78E3C3}" type="presOf" srcId="{21318CA5-BE21-4274-8A39-E361834B2BEA}" destId="{3B4DCEAD-C5BA-49B6-9AC0-70D4A10872F9}" srcOrd="0" destOrd="0" presId="urn:microsoft.com/office/officeart/2018/2/layout/IconVerticalSolidList"/>
    <dgm:cxn modelId="{730B8667-FBF1-4DA5-81BB-0D57772582B2}" type="presOf" srcId="{FD0F556B-D673-4394-B192-BBD6D5DE15C1}" destId="{F16A9A45-4065-4273-B7E0-7E089B56F687}" srcOrd="0" destOrd="0" presId="urn:microsoft.com/office/officeart/2018/2/layout/IconVerticalSolidList"/>
    <dgm:cxn modelId="{D9DED20D-3D46-4087-AD7A-A5B7B321A743}" srcId="{0E51C3A4-A3F9-46D3-834A-DB0ABAF37C65}" destId="{316F8C14-7F44-4FA7-86D9-2E768F9C2A16}" srcOrd="0" destOrd="0" parTransId="{9A23EAA6-7301-42E4-BB9D-64A2CA640CA5}" sibTransId="{BE63AA08-2691-4EF5-A930-3F7BC700E998}"/>
    <dgm:cxn modelId="{143D2BD8-2D75-4039-93E5-42EE2914F769}" srcId="{0E51C3A4-A3F9-46D3-834A-DB0ABAF37C65}" destId="{B6F5B175-3FC5-4A01-8051-B84CD8B2C0A4}" srcOrd="3" destOrd="0" parTransId="{4D63E9B9-96C8-4646-B1C8-C44AFAF60070}" sibTransId="{121D4A97-C53B-4597-A40E-EC691E14EBB6}"/>
    <dgm:cxn modelId="{238EEA2B-A829-4F3C-B634-AD84D2C17A47}" type="presParOf" srcId="{3649785F-D3DF-44CC-B2FB-9DF4804CA7F5}" destId="{A707F2A6-9DED-4E6E-B746-5ADEA4B5C8CF}" srcOrd="0" destOrd="0" presId="urn:microsoft.com/office/officeart/2018/2/layout/IconVerticalSolidList"/>
    <dgm:cxn modelId="{CEA03C81-5AE0-4CAF-A862-8FD980082BCE}" type="presParOf" srcId="{A707F2A6-9DED-4E6E-B746-5ADEA4B5C8CF}" destId="{C0ADF8D9-FEF8-4EAD-A1B6-CF52499A2909}" srcOrd="0" destOrd="0" presId="urn:microsoft.com/office/officeart/2018/2/layout/IconVerticalSolidList"/>
    <dgm:cxn modelId="{3A208A33-CC8A-4946-ACAD-5E85BE3CFDF6}" type="presParOf" srcId="{A707F2A6-9DED-4E6E-B746-5ADEA4B5C8CF}" destId="{09C1A4A7-90E3-4619-8F35-361DC527BD4F}" srcOrd="1" destOrd="0" presId="urn:microsoft.com/office/officeart/2018/2/layout/IconVerticalSolidList"/>
    <dgm:cxn modelId="{FBD50A39-D889-4577-B008-A678E4ACEAA6}" type="presParOf" srcId="{A707F2A6-9DED-4E6E-B746-5ADEA4B5C8CF}" destId="{DC6B1142-B48E-4224-A729-C138F3B37B4F}" srcOrd="2" destOrd="0" presId="urn:microsoft.com/office/officeart/2018/2/layout/IconVerticalSolidList"/>
    <dgm:cxn modelId="{8DCDDCDD-2435-449E-8707-76E343E0AE58}" type="presParOf" srcId="{A707F2A6-9DED-4E6E-B746-5ADEA4B5C8CF}" destId="{FD1D7EB6-722F-4B15-8C2A-DD71F177F715}" srcOrd="3" destOrd="0" presId="urn:microsoft.com/office/officeart/2018/2/layout/IconVerticalSolidList"/>
    <dgm:cxn modelId="{23AD8E2F-1494-4E38-859B-3C5C2F4F744F}" type="presParOf" srcId="{3649785F-D3DF-44CC-B2FB-9DF4804CA7F5}" destId="{9E8E5965-7F14-4C35-92B0-51F94136A56D}" srcOrd="1" destOrd="0" presId="urn:microsoft.com/office/officeart/2018/2/layout/IconVerticalSolidList"/>
    <dgm:cxn modelId="{23821903-7266-4270-806A-5D9361588433}" type="presParOf" srcId="{3649785F-D3DF-44CC-B2FB-9DF4804CA7F5}" destId="{805A34D5-CD81-4F8E-82CC-9AF352958A6B}" srcOrd="2" destOrd="0" presId="urn:microsoft.com/office/officeart/2018/2/layout/IconVerticalSolidList"/>
    <dgm:cxn modelId="{E4F77424-9E14-404D-88E8-0916F81F3D6D}" type="presParOf" srcId="{805A34D5-CD81-4F8E-82CC-9AF352958A6B}" destId="{D527A80D-796C-403F-85A1-B89A4BDF01B4}" srcOrd="0" destOrd="0" presId="urn:microsoft.com/office/officeart/2018/2/layout/IconVerticalSolidList"/>
    <dgm:cxn modelId="{4DDF0B82-9B2A-4BD4-8643-E6DCBD0F47B5}" type="presParOf" srcId="{805A34D5-CD81-4F8E-82CC-9AF352958A6B}" destId="{8FD843CC-F645-40E3-A06C-96D066452B87}" srcOrd="1" destOrd="0" presId="urn:microsoft.com/office/officeart/2018/2/layout/IconVerticalSolidList"/>
    <dgm:cxn modelId="{DCAFF8F9-BCED-4F8A-81AE-58A937E904E9}" type="presParOf" srcId="{805A34D5-CD81-4F8E-82CC-9AF352958A6B}" destId="{0E79A75D-BBB0-4686-AD69-EB068FF22712}" srcOrd="2" destOrd="0" presId="urn:microsoft.com/office/officeart/2018/2/layout/IconVerticalSolidList"/>
    <dgm:cxn modelId="{2246CA7F-A6B2-4034-B60E-E40AC37651B3}" type="presParOf" srcId="{805A34D5-CD81-4F8E-82CC-9AF352958A6B}" destId="{9814B602-0DDD-45CA-AE5D-ABE13D4344F9}" srcOrd="3" destOrd="0" presId="urn:microsoft.com/office/officeart/2018/2/layout/IconVerticalSolidList"/>
    <dgm:cxn modelId="{48559A1F-FAA4-4E40-B305-982CF064ADE6}" type="presParOf" srcId="{3649785F-D3DF-44CC-B2FB-9DF4804CA7F5}" destId="{F86E23EB-96EC-4625-BE82-AC2C9DFA7BEF}" srcOrd="3" destOrd="0" presId="urn:microsoft.com/office/officeart/2018/2/layout/IconVerticalSolidList"/>
    <dgm:cxn modelId="{783F37F8-6786-4318-9BD7-EF675BCFB275}" type="presParOf" srcId="{3649785F-D3DF-44CC-B2FB-9DF4804CA7F5}" destId="{B32EF6B4-4DC0-479B-8BBA-85BBE5395697}" srcOrd="4" destOrd="0" presId="urn:microsoft.com/office/officeart/2018/2/layout/IconVerticalSolidList"/>
    <dgm:cxn modelId="{E26A1CCC-A94A-437A-A3E8-DF24123DEA6A}" type="presParOf" srcId="{B32EF6B4-4DC0-479B-8BBA-85BBE5395697}" destId="{23709AFE-940F-4F80-A228-9DF90857EC1F}" srcOrd="0" destOrd="0" presId="urn:microsoft.com/office/officeart/2018/2/layout/IconVerticalSolidList"/>
    <dgm:cxn modelId="{0D748422-8EB2-437D-AEBF-3A00B03F2C8E}" type="presParOf" srcId="{B32EF6B4-4DC0-479B-8BBA-85BBE5395697}" destId="{D1A1EAE4-4517-41CD-AA1C-1A0AF1D266C0}" srcOrd="1" destOrd="0" presId="urn:microsoft.com/office/officeart/2018/2/layout/IconVerticalSolidList"/>
    <dgm:cxn modelId="{5C65F214-7815-4328-B38F-2BF527EA0071}" type="presParOf" srcId="{B32EF6B4-4DC0-479B-8BBA-85BBE5395697}" destId="{BC6FB870-62AC-4EF3-B58B-DC9008D77887}" srcOrd="2" destOrd="0" presId="urn:microsoft.com/office/officeart/2018/2/layout/IconVerticalSolidList"/>
    <dgm:cxn modelId="{37840D13-BCCA-477F-A4F8-418174575FD7}" type="presParOf" srcId="{B32EF6B4-4DC0-479B-8BBA-85BBE5395697}" destId="{3B4DCEAD-C5BA-49B6-9AC0-70D4A10872F9}" srcOrd="3" destOrd="0" presId="urn:microsoft.com/office/officeart/2018/2/layout/IconVerticalSolidList"/>
    <dgm:cxn modelId="{C34CC7DA-B240-4EAE-887E-2CE765EECB58}" type="presParOf" srcId="{3649785F-D3DF-44CC-B2FB-9DF4804CA7F5}" destId="{79BC28A4-8CC4-41E0-BECE-4BE7FDEE0EA7}" srcOrd="5" destOrd="0" presId="urn:microsoft.com/office/officeart/2018/2/layout/IconVerticalSolidList"/>
    <dgm:cxn modelId="{6B758D9A-FD82-4B0E-9DCD-E8FBE7A7AB08}" type="presParOf" srcId="{3649785F-D3DF-44CC-B2FB-9DF4804CA7F5}" destId="{A404FD3D-C129-4E84-B62A-00A6E60DAB10}" srcOrd="6" destOrd="0" presId="urn:microsoft.com/office/officeart/2018/2/layout/IconVerticalSolidList"/>
    <dgm:cxn modelId="{5E54EB1F-C93A-4920-A294-BBCCF620DA26}" type="presParOf" srcId="{A404FD3D-C129-4E84-B62A-00A6E60DAB10}" destId="{701C56E6-0A9F-469C-9478-2A1AE7B0E71E}" srcOrd="0" destOrd="0" presId="urn:microsoft.com/office/officeart/2018/2/layout/IconVerticalSolidList"/>
    <dgm:cxn modelId="{0342B1DA-FD2B-4D3F-A8C1-64E76076A575}" type="presParOf" srcId="{A404FD3D-C129-4E84-B62A-00A6E60DAB10}" destId="{4F298B82-8095-4A98-9C01-9B2BB9954AE0}" srcOrd="1" destOrd="0" presId="urn:microsoft.com/office/officeart/2018/2/layout/IconVerticalSolidList"/>
    <dgm:cxn modelId="{5A1D4517-DDEA-4291-BED9-A2E2F5BAB98C}" type="presParOf" srcId="{A404FD3D-C129-4E84-B62A-00A6E60DAB10}" destId="{8A787A01-BE11-411E-9803-F78460B3965F}" srcOrd="2" destOrd="0" presId="urn:microsoft.com/office/officeart/2018/2/layout/IconVerticalSolidList"/>
    <dgm:cxn modelId="{C4AEC0D1-2B82-4172-92BA-DD11401CDFB3}" type="presParOf" srcId="{A404FD3D-C129-4E84-B62A-00A6E60DAB10}" destId="{9CEC3611-3DA3-40C2-8DA6-A0E12AF20246}" srcOrd="3" destOrd="0" presId="urn:microsoft.com/office/officeart/2018/2/layout/IconVerticalSolidList"/>
    <dgm:cxn modelId="{6CB3D389-5567-4087-B8FB-2AE649A92E44}" type="presParOf" srcId="{3649785F-D3DF-44CC-B2FB-9DF4804CA7F5}" destId="{BA227AAA-F3EF-4300-87AD-4B042098891D}" srcOrd="7" destOrd="0" presId="urn:microsoft.com/office/officeart/2018/2/layout/IconVerticalSolidList"/>
    <dgm:cxn modelId="{AA7FDA1E-0C1A-45FD-A43C-D4440DE841B1}" type="presParOf" srcId="{3649785F-D3DF-44CC-B2FB-9DF4804CA7F5}" destId="{6CB84650-60EF-4C26-943D-1CF229A142C1}" srcOrd="8" destOrd="0" presId="urn:microsoft.com/office/officeart/2018/2/layout/IconVerticalSolidList"/>
    <dgm:cxn modelId="{21ED1322-C7E1-422F-8F53-C510939753CD}" type="presParOf" srcId="{6CB84650-60EF-4C26-943D-1CF229A142C1}" destId="{1B4F3BD9-8D2A-45A4-B0DB-113DB5252C73}" srcOrd="0" destOrd="0" presId="urn:microsoft.com/office/officeart/2018/2/layout/IconVerticalSolidList"/>
    <dgm:cxn modelId="{7328E843-7A35-4937-82E4-DE0AA99BAEA2}" type="presParOf" srcId="{6CB84650-60EF-4C26-943D-1CF229A142C1}" destId="{B14D7145-DD2C-4246-8C53-7FCDD17BBE45}" srcOrd="1" destOrd="0" presId="urn:microsoft.com/office/officeart/2018/2/layout/IconVerticalSolidList"/>
    <dgm:cxn modelId="{89639344-80A8-42D3-9492-CF75082A277E}" type="presParOf" srcId="{6CB84650-60EF-4C26-943D-1CF229A142C1}" destId="{A8205E5A-649D-4D5A-877B-ACBD665D17ED}" srcOrd="2" destOrd="0" presId="urn:microsoft.com/office/officeart/2018/2/layout/IconVerticalSolidList"/>
    <dgm:cxn modelId="{48CD81B8-BFE4-4BC8-AE77-0A56E13BDA70}" type="presParOf" srcId="{6CB84650-60EF-4C26-943D-1CF229A142C1}" destId="{F16A9A45-4065-4273-B7E0-7E089B56F6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ACFBA-7592-C042-AB12-FDD79597E72E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F22117-B6CD-1F42-AC41-433BCAAFB2E8}">
      <dsp:nvSpPr>
        <dsp:cNvPr id="0" name=""/>
        <dsp:cNvSpPr/>
      </dsp:nvSpPr>
      <dsp:spPr>
        <a:xfrm>
          <a:off x="0" y="574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Diabetes</a:t>
          </a:r>
        </a:p>
      </dsp:txBody>
      <dsp:txXfrm>
        <a:off x="0" y="574"/>
        <a:ext cx="7012370" cy="523109"/>
      </dsp:txXfrm>
    </dsp:sp>
    <dsp:sp modelId="{593C14CA-6DF6-BB49-BAC1-2109241E4CDB}">
      <dsp:nvSpPr>
        <dsp:cNvPr id="0" name=""/>
        <dsp:cNvSpPr/>
      </dsp:nvSpPr>
      <dsp:spPr>
        <a:xfrm>
          <a:off x="0" y="523683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7246F-6B5A-4843-A912-D5A5DC73E8C9}">
      <dsp:nvSpPr>
        <dsp:cNvPr id="0" name=""/>
        <dsp:cNvSpPr/>
      </dsp:nvSpPr>
      <dsp:spPr>
        <a:xfrm>
          <a:off x="0" y="523683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Hypertension</a:t>
          </a:r>
        </a:p>
      </dsp:txBody>
      <dsp:txXfrm>
        <a:off x="0" y="523683"/>
        <a:ext cx="7012370" cy="523109"/>
      </dsp:txXfrm>
    </dsp:sp>
    <dsp:sp modelId="{4A2B93CF-4B6D-D948-AB4F-F6EF4FC4583E}">
      <dsp:nvSpPr>
        <dsp:cNvPr id="0" name=""/>
        <dsp:cNvSpPr/>
      </dsp:nvSpPr>
      <dsp:spPr>
        <a:xfrm>
          <a:off x="0" y="1046792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F6A7AF-3912-9342-88B8-8BA6F204EE57}">
      <dsp:nvSpPr>
        <dsp:cNvPr id="0" name=""/>
        <dsp:cNvSpPr/>
      </dsp:nvSpPr>
      <dsp:spPr>
        <a:xfrm>
          <a:off x="0" y="1046792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Cardiovascular diseases</a:t>
          </a:r>
        </a:p>
      </dsp:txBody>
      <dsp:txXfrm>
        <a:off x="0" y="1046792"/>
        <a:ext cx="7012370" cy="523109"/>
      </dsp:txXfrm>
    </dsp:sp>
    <dsp:sp modelId="{2ED377FD-7D34-3540-8699-C72606768E3D}">
      <dsp:nvSpPr>
        <dsp:cNvPr id="0" name=""/>
        <dsp:cNvSpPr/>
      </dsp:nvSpPr>
      <dsp:spPr>
        <a:xfrm>
          <a:off x="0" y="1569901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28052-6542-A54C-8D0C-4112A23F8F07}">
      <dsp:nvSpPr>
        <dsp:cNvPr id="0" name=""/>
        <dsp:cNvSpPr/>
      </dsp:nvSpPr>
      <dsp:spPr>
        <a:xfrm>
          <a:off x="0" y="1569901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Obesity</a:t>
          </a:r>
        </a:p>
      </dsp:txBody>
      <dsp:txXfrm>
        <a:off x="0" y="1569901"/>
        <a:ext cx="7012370" cy="523109"/>
      </dsp:txXfrm>
    </dsp:sp>
    <dsp:sp modelId="{E535613F-155D-8F41-B893-B66788C21894}">
      <dsp:nvSpPr>
        <dsp:cNvPr id="0" name=""/>
        <dsp:cNvSpPr/>
      </dsp:nvSpPr>
      <dsp:spPr>
        <a:xfrm>
          <a:off x="0" y="2093010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72946-6F94-1545-A898-805888FB3CF3}">
      <dsp:nvSpPr>
        <dsp:cNvPr id="0" name=""/>
        <dsp:cNvSpPr/>
      </dsp:nvSpPr>
      <dsp:spPr>
        <a:xfrm>
          <a:off x="0" y="2093010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Autoimmune diseases</a:t>
          </a:r>
        </a:p>
      </dsp:txBody>
      <dsp:txXfrm>
        <a:off x="0" y="2093010"/>
        <a:ext cx="7012370" cy="523109"/>
      </dsp:txXfrm>
    </dsp:sp>
    <dsp:sp modelId="{9F67C7FC-C1DA-2A48-8DE0-668D3AF9F513}">
      <dsp:nvSpPr>
        <dsp:cNvPr id="0" name=""/>
        <dsp:cNvSpPr/>
      </dsp:nvSpPr>
      <dsp:spPr>
        <a:xfrm>
          <a:off x="0" y="2616120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BCD89-0FEB-154F-8691-AC34A6EC329F}">
      <dsp:nvSpPr>
        <dsp:cNvPr id="0" name=""/>
        <dsp:cNvSpPr/>
      </dsp:nvSpPr>
      <dsp:spPr>
        <a:xfrm>
          <a:off x="0" y="2616120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Systemic infections</a:t>
          </a:r>
        </a:p>
      </dsp:txBody>
      <dsp:txXfrm>
        <a:off x="0" y="2616120"/>
        <a:ext cx="7012370" cy="523109"/>
      </dsp:txXfrm>
    </dsp:sp>
    <dsp:sp modelId="{26BFF37C-B9F6-2247-A465-8F6FCE120733}">
      <dsp:nvSpPr>
        <dsp:cNvPr id="0" name=""/>
        <dsp:cNvSpPr/>
      </dsp:nvSpPr>
      <dsp:spPr>
        <a:xfrm>
          <a:off x="0" y="3139229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2DEC1-5D03-2F44-9438-E3AD2AE467AF}">
      <dsp:nvSpPr>
        <dsp:cNvPr id="0" name=""/>
        <dsp:cNvSpPr/>
      </dsp:nvSpPr>
      <dsp:spPr>
        <a:xfrm>
          <a:off x="0" y="3139229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Exposure to certain drugs</a:t>
          </a:r>
        </a:p>
      </dsp:txBody>
      <dsp:txXfrm>
        <a:off x="0" y="3139229"/>
        <a:ext cx="7012370" cy="523109"/>
      </dsp:txXfrm>
    </dsp:sp>
    <dsp:sp modelId="{DDC27B7C-DFB9-E543-9589-2442DD8F35FA}">
      <dsp:nvSpPr>
        <dsp:cNvPr id="0" name=""/>
        <dsp:cNvSpPr/>
      </dsp:nvSpPr>
      <dsp:spPr>
        <a:xfrm>
          <a:off x="0" y="3662338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50BE5-5766-9A41-B195-34193550FA36}">
      <dsp:nvSpPr>
        <dsp:cNvPr id="0" name=""/>
        <dsp:cNvSpPr/>
      </dsp:nvSpPr>
      <dsp:spPr>
        <a:xfrm>
          <a:off x="0" y="3662338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Recovery from acute kidney injury</a:t>
          </a:r>
        </a:p>
      </dsp:txBody>
      <dsp:txXfrm>
        <a:off x="0" y="3662338"/>
        <a:ext cx="7012370" cy="523109"/>
      </dsp:txXfrm>
    </dsp:sp>
    <dsp:sp modelId="{A3E68DD7-E5D3-3E43-98C3-5607D19657D8}">
      <dsp:nvSpPr>
        <dsp:cNvPr id="0" name=""/>
        <dsp:cNvSpPr/>
      </dsp:nvSpPr>
      <dsp:spPr>
        <a:xfrm>
          <a:off x="0" y="4185447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46BC7-85FB-D547-B4F9-F2329936C22B}">
      <dsp:nvSpPr>
        <dsp:cNvPr id="0" name=""/>
        <dsp:cNvSpPr/>
      </dsp:nvSpPr>
      <dsp:spPr>
        <a:xfrm>
          <a:off x="0" y="4185447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Family History of chronic kidney disease</a:t>
          </a:r>
        </a:p>
      </dsp:txBody>
      <dsp:txXfrm>
        <a:off x="0" y="4185447"/>
        <a:ext cx="7012370" cy="523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8A535-3F2C-E24C-BDC0-557D8E77CDDE}">
      <dsp:nvSpPr>
        <dsp:cNvPr id="0" name=""/>
        <dsp:cNvSpPr/>
      </dsp:nvSpPr>
      <dsp:spPr>
        <a:xfrm>
          <a:off x="0" y="574"/>
          <a:ext cx="70123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4F3D0-A5E8-054D-9EDC-02D764249187}">
      <dsp:nvSpPr>
        <dsp:cNvPr id="0" name=""/>
        <dsp:cNvSpPr/>
      </dsp:nvSpPr>
      <dsp:spPr>
        <a:xfrm>
          <a:off x="0" y="574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Complete  blood  counts</a:t>
          </a:r>
        </a:p>
      </dsp:txBody>
      <dsp:txXfrm>
        <a:off x="0" y="574"/>
        <a:ext cx="7012370" cy="523109"/>
      </dsp:txXfrm>
    </dsp:sp>
    <dsp:sp modelId="{E211D313-3D0F-404C-AB77-A593FA798782}">
      <dsp:nvSpPr>
        <dsp:cNvPr id="0" name=""/>
        <dsp:cNvSpPr/>
      </dsp:nvSpPr>
      <dsp:spPr>
        <a:xfrm>
          <a:off x="0" y="523683"/>
          <a:ext cx="7012370" cy="0"/>
        </a:xfrm>
        <a:prstGeom prst="line">
          <a:avLst/>
        </a:prstGeom>
        <a:solidFill>
          <a:schemeClr val="accent2">
            <a:hueOff val="186951"/>
            <a:satOff val="-1301"/>
            <a:lumOff val="-539"/>
            <a:alphaOff val="0"/>
          </a:schemeClr>
        </a:solidFill>
        <a:ln w="22225" cap="rnd" cmpd="sng" algn="ctr">
          <a:solidFill>
            <a:schemeClr val="accent2">
              <a:hueOff val="186951"/>
              <a:satOff val="-1301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CDD29-8873-DC4F-9B77-826C406A5198}">
      <dsp:nvSpPr>
        <dsp:cNvPr id="0" name=""/>
        <dsp:cNvSpPr/>
      </dsp:nvSpPr>
      <dsp:spPr>
        <a:xfrm>
          <a:off x="0" y="523683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Coagulation  profile</a:t>
          </a:r>
        </a:p>
      </dsp:txBody>
      <dsp:txXfrm>
        <a:off x="0" y="523683"/>
        <a:ext cx="7012370" cy="523109"/>
      </dsp:txXfrm>
    </dsp:sp>
    <dsp:sp modelId="{1613E670-2A29-0A4D-A28F-49D479678597}">
      <dsp:nvSpPr>
        <dsp:cNvPr id="0" name=""/>
        <dsp:cNvSpPr/>
      </dsp:nvSpPr>
      <dsp:spPr>
        <a:xfrm>
          <a:off x="0" y="1046792"/>
          <a:ext cx="7012370" cy="0"/>
        </a:xfrm>
        <a:prstGeom prst="line">
          <a:avLst/>
        </a:prstGeom>
        <a:solidFill>
          <a:schemeClr val="accent2">
            <a:hueOff val="373903"/>
            <a:satOff val="-2602"/>
            <a:lumOff val="-1079"/>
            <a:alphaOff val="0"/>
          </a:schemeClr>
        </a:solidFill>
        <a:ln w="22225" cap="rnd" cmpd="sng" algn="ctr">
          <a:solidFill>
            <a:schemeClr val="accent2">
              <a:hueOff val="373903"/>
              <a:satOff val="-2602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4EEBA-54FE-D344-8123-92EE4EF5E186}">
      <dsp:nvSpPr>
        <dsp:cNvPr id="0" name=""/>
        <dsp:cNvSpPr/>
      </dsp:nvSpPr>
      <dsp:spPr>
        <a:xfrm>
          <a:off x="0" y="1046792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Urea</a:t>
          </a:r>
        </a:p>
      </dsp:txBody>
      <dsp:txXfrm>
        <a:off x="0" y="1046792"/>
        <a:ext cx="7012370" cy="523109"/>
      </dsp:txXfrm>
    </dsp:sp>
    <dsp:sp modelId="{8811DF8C-9EED-0A4A-A28E-1E5CB9116592}">
      <dsp:nvSpPr>
        <dsp:cNvPr id="0" name=""/>
        <dsp:cNvSpPr/>
      </dsp:nvSpPr>
      <dsp:spPr>
        <a:xfrm>
          <a:off x="0" y="1569901"/>
          <a:ext cx="7012370" cy="0"/>
        </a:xfrm>
        <a:prstGeom prst="line">
          <a:avLst/>
        </a:prstGeom>
        <a:solidFill>
          <a:schemeClr val="accent2">
            <a:hueOff val="560855"/>
            <a:satOff val="-3903"/>
            <a:lumOff val="-1618"/>
            <a:alphaOff val="0"/>
          </a:schemeClr>
        </a:solidFill>
        <a:ln w="22225" cap="rnd" cmpd="sng" algn="ctr">
          <a:solidFill>
            <a:schemeClr val="accent2">
              <a:hueOff val="560855"/>
              <a:satOff val="-3903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4F92-15F6-E148-92A2-1E674C7B6A48}">
      <dsp:nvSpPr>
        <dsp:cNvPr id="0" name=""/>
        <dsp:cNvSpPr/>
      </dsp:nvSpPr>
      <dsp:spPr>
        <a:xfrm>
          <a:off x="0" y="1569901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Creatinine </a:t>
          </a:r>
        </a:p>
      </dsp:txBody>
      <dsp:txXfrm>
        <a:off x="0" y="1569901"/>
        <a:ext cx="7012370" cy="523109"/>
      </dsp:txXfrm>
    </dsp:sp>
    <dsp:sp modelId="{0F0D2E9F-EB89-C749-B256-032379FC31F8}">
      <dsp:nvSpPr>
        <dsp:cNvPr id="0" name=""/>
        <dsp:cNvSpPr/>
      </dsp:nvSpPr>
      <dsp:spPr>
        <a:xfrm>
          <a:off x="0" y="2093010"/>
          <a:ext cx="7012370" cy="0"/>
        </a:xfrm>
        <a:prstGeom prst="line">
          <a:avLst/>
        </a:prstGeom>
        <a:solidFill>
          <a:schemeClr val="accent2">
            <a:hueOff val="747806"/>
            <a:satOff val="-5205"/>
            <a:lumOff val="-2157"/>
            <a:alphaOff val="0"/>
          </a:schemeClr>
        </a:solidFill>
        <a:ln w="22225" cap="rnd" cmpd="sng" algn="ctr">
          <a:solidFill>
            <a:schemeClr val="accent2">
              <a:hueOff val="747806"/>
              <a:satOff val="-5205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2CC1A-5ED8-F147-A8CC-2CE26490827D}">
      <dsp:nvSpPr>
        <dsp:cNvPr id="0" name=""/>
        <dsp:cNvSpPr/>
      </dsp:nvSpPr>
      <dsp:spPr>
        <a:xfrm>
          <a:off x="0" y="2093010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Electrolytes</a:t>
          </a:r>
        </a:p>
      </dsp:txBody>
      <dsp:txXfrm>
        <a:off x="0" y="2093010"/>
        <a:ext cx="7012370" cy="523109"/>
      </dsp:txXfrm>
    </dsp:sp>
    <dsp:sp modelId="{99208D68-3A7B-3E43-A752-B86C762EC149}">
      <dsp:nvSpPr>
        <dsp:cNvPr id="0" name=""/>
        <dsp:cNvSpPr/>
      </dsp:nvSpPr>
      <dsp:spPr>
        <a:xfrm>
          <a:off x="0" y="2616120"/>
          <a:ext cx="7012370" cy="0"/>
        </a:xfrm>
        <a:prstGeom prst="line">
          <a:avLst/>
        </a:prstGeom>
        <a:solidFill>
          <a:schemeClr val="accent2">
            <a:hueOff val="934757"/>
            <a:satOff val="-6506"/>
            <a:lumOff val="-2697"/>
            <a:alphaOff val="0"/>
          </a:schemeClr>
        </a:solidFill>
        <a:ln w="22225" cap="rnd" cmpd="sng" algn="ctr">
          <a:solidFill>
            <a:schemeClr val="accent2">
              <a:hueOff val="934757"/>
              <a:satOff val="-6506"/>
              <a:lumOff val="-2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FE512-0D73-EF4E-B5CD-8962A4F99C99}">
      <dsp:nvSpPr>
        <dsp:cNvPr id="0" name=""/>
        <dsp:cNvSpPr/>
      </dsp:nvSpPr>
      <dsp:spPr>
        <a:xfrm>
          <a:off x="0" y="2616120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Liver function   tests</a:t>
          </a:r>
        </a:p>
      </dsp:txBody>
      <dsp:txXfrm>
        <a:off x="0" y="2616120"/>
        <a:ext cx="7012370" cy="523109"/>
      </dsp:txXfrm>
    </dsp:sp>
    <dsp:sp modelId="{E3AA8098-92A0-874F-A571-DC86D0CAB35C}">
      <dsp:nvSpPr>
        <dsp:cNvPr id="0" name=""/>
        <dsp:cNvSpPr/>
      </dsp:nvSpPr>
      <dsp:spPr>
        <a:xfrm>
          <a:off x="0" y="3139229"/>
          <a:ext cx="7012370" cy="0"/>
        </a:xfrm>
        <a:prstGeom prst="line">
          <a:avLst/>
        </a:prstGeom>
        <a:solidFill>
          <a:schemeClr val="accent2">
            <a:hueOff val="1121709"/>
            <a:satOff val="-7807"/>
            <a:lumOff val="-3236"/>
            <a:alphaOff val="0"/>
          </a:schemeClr>
        </a:solidFill>
        <a:ln w="22225" cap="rnd" cmpd="sng" algn="ctr">
          <a:solidFill>
            <a:schemeClr val="accent2">
              <a:hueOff val="1121709"/>
              <a:satOff val="-7807"/>
              <a:lumOff val="-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76E7F-47ED-9E41-AA27-F6BEB436BF86}">
      <dsp:nvSpPr>
        <dsp:cNvPr id="0" name=""/>
        <dsp:cNvSpPr/>
      </dsp:nvSpPr>
      <dsp:spPr>
        <a:xfrm>
          <a:off x="0" y="3139229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Electrocardiography </a:t>
          </a:r>
        </a:p>
      </dsp:txBody>
      <dsp:txXfrm>
        <a:off x="0" y="3139229"/>
        <a:ext cx="7012370" cy="523109"/>
      </dsp:txXfrm>
    </dsp:sp>
    <dsp:sp modelId="{D6CF40FC-E781-BD48-B9A4-D13E402B5139}">
      <dsp:nvSpPr>
        <dsp:cNvPr id="0" name=""/>
        <dsp:cNvSpPr/>
      </dsp:nvSpPr>
      <dsp:spPr>
        <a:xfrm>
          <a:off x="0" y="3662338"/>
          <a:ext cx="7012370" cy="0"/>
        </a:xfrm>
        <a:prstGeom prst="line">
          <a:avLst/>
        </a:prstGeom>
        <a:solidFill>
          <a:schemeClr val="accent2">
            <a:hueOff val="1308661"/>
            <a:satOff val="-9108"/>
            <a:lumOff val="-3776"/>
            <a:alphaOff val="0"/>
          </a:schemeClr>
        </a:solidFill>
        <a:ln w="22225" cap="rnd" cmpd="sng" algn="ctr">
          <a:solidFill>
            <a:schemeClr val="accent2">
              <a:hueOff val="1308661"/>
              <a:satOff val="-9108"/>
              <a:lumOff val="-3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7482-CBF7-3D41-B53B-04E1438572C6}">
      <dsp:nvSpPr>
        <dsp:cNvPr id="0" name=""/>
        <dsp:cNvSpPr/>
      </dsp:nvSpPr>
      <dsp:spPr>
        <a:xfrm>
          <a:off x="0" y="3662338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Chest radiogram </a:t>
          </a:r>
        </a:p>
      </dsp:txBody>
      <dsp:txXfrm>
        <a:off x="0" y="3662338"/>
        <a:ext cx="7012370" cy="523109"/>
      </dsp:txXfrm>
    </dsp:sp>
    <dsp:sp modelId="{727D3ACF-2EB6-0447-B8A8-7BDF0C67FAC1}">
      <dsp:nvSpPr>
        <dsp:cNvPr id="0" name=""/>
        <dsp:cNvSpPr/>
      </dsp:nvSpPr>
      <dsp:spPr>
        <a:xfrm>
          <a:off x="0" y="4185447"/>
          <a:ext cx="7012370" cy="0"/>
        </a:xfrm>
        <a:prstGeom prst="line">
          <a:avLst/>
        </a:prstGeom>
        <a:solidFill>
          <a:schemeClr val="accent2">
            <a:hueOff val="1495612"/>
            <a:satOff val="-10409"/>
            <a:lumOff val="-4315"/>
            <a:alphaOff val="0"/>
          </a:schemeClr>
        </a:solidFill>
        <a:ln w="22225" cap="rnd" cmpd="sng" algn="ctr">
          <a:solidFill>
            <a:schemeClr val="accent2">
              <a:hueOff val="1495612"/>
              <a:satOff val="-10409"/>
              <a:lumOff val="-4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5DE9-C69D-844C-B09B-8841CA300E45}">
      <dsp:nvSpPr>
        <dsp:cNvPr id="0" name=""/>
        <dsp:cNvSpPr/>
      </dsp:nvSpPr>
      <dsp:spPr>
        <a:xfrm>
          <a:off x="0" y="4185447"/>
          <a:ext cx="7012370" cy="52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Echocardiography </a:t>
          </a:r>
        </a:p>
      </dsp:txBody>
      <dsp:txXfrm>
        <a:off x="0" y="4185447"/>
        <a:ext cx="7012370" cy="523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5ED54-994F-4646-8F96-4AC8FC3733D3}">
      <dsp:nvSpPr>
        <dsp:cNvPr id="0" name=""/>
        <dsp:cNvSpPr/>
      </dsp:nvSpPr>
      <dsp:spPr>
        <a:xfrm>
          <a:off x="1346" y="157219"/>
          <a:ext cx="4725967" cy="3000989"/>
        </a:xfrm>
        <a:prstGeom prst="roundRect">
          <a:avLst>
            <a:gd name="adj" fmla="val 10000"/>
          </a:avLst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17157-EEB3-DF4C-93E3-D2A5339E1A76}">
      <dsp:nvSpPr>
        <dsp:cNvPr id="0" name=""/>
        <dsp:cNvSpPr/>
      </dsp:nvSpPr>
      <dsp:spPr>
        <a:xfrm>
          <a:off x="526453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Investigations for coronary artery disease – </a:t>
          </a:r>
          <a:r>
            <a:rPr lang="en-US" sz="2400" kern="1200" dirty="0"/>
            <a:t>in all patients with ESRD, </a:t>
          </a:r>
          <a:r>
            <a:rPr lang="en-US" sz="2400" kern="1200" dirty="0" err="1"/>
            <a:t>esp</a:t>
          </a:r>
          <a:r>
            <a:rPr lang="en-US" sz="2400" kern="1200" dirty="0"/>
            <a:t> in patients with DM</a:t>
          </a:r>
          <a:endParaRPr lang="en-US" sz="3600" kern="1200" dirty="0"/>
        </a:p>
      </dsp:txBody>
      <dsp:txXfrm>
        <a:off x="614349" y="743967"/>
        <a:ext cx="4550175" cy="2825197"/>
      </dsp:txXfrm>
    </dsp:sp>
    <dsp:sp modelId="{05DFE9FE-25F5-9C4C-AE36-56DDFF07D967}">
      <dsp:nvSpPr>
        <dsp:cNvPr id="0" name=""/>
        <dsp:cNvSpPr/>
      </dsp:nvSpPr>
      <dsp:spPr>
        <a:xfrm>
          <a:off x="5777528" y="157219"/>
          <a:ext cx="4725967" cy="3000989"/>
        </a:xfrm>
        <a:prstGeom prst="roundRect">
          <a:avLst>
            <a:gd name="adj" fmla="val 10000"/>
          </a:avLst>
        </a:prstGeom>
        <a:solidFill>
          <a:srgbClr val="7030A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BB7BB-889B-6B4D-98EF-81AFFCE08D6B}">
      <dsp:nvSpPr>
        <dsp:cNvPr id="0" name=""/>
        <dsp:cNvSpPr/>
      </dsp:nvSpPr>
      <dsp:spPr>
        <a:xfrm>
          <a:off x="6302636" y="656071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rgbClr val="521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Dobutamine stress  echocardiogram</a:t>
          </a:r>
        </a:p>
      </dsp:txBody>
      <dsp:txXfrm>
        <a:off x="6390532" y="743967"/>
        <a:ext cx="4550175" cy="2825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F8D9-FEF8-4EAD-A1B6-CF52499A2909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bg1">
                <a:lumMod val="9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C1A4A7-90E3-4619-8F35-361DC527BD4F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38000" r="-38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D7EB6-722F-4B15-8C2A-DD71F177F715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Correction of Anemia</a:t>
          </a:r>
        </a:p>
      </dsp:txBody>
      <dsp:txXfrm>
        <a:off x="905091" y="3679"/>
        <a:ext cx="6107278" cy="783628"/>
      </dsp:txXfrm>
    </dsp:sp>
    <dsp:sp modelId="{D527A80D-796C-403F-85A1-B89A4BDF01B4}">
      <dsp:nvSpPr>
        <dsp:cNvPr id="0" name=""/>
        <dsp:cNvSpPr/>
      </dsp:nvSpPr>
      <dsp:spPr>
        <a:xfrm>
          <a:off x="0" y="983215"/>
          <a:ext cx="7012370" cy="7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bg1">
                <a:lumMod val="9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D843CC-F645-40E3-A06C-96D066452B87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4B602-0DDD-45CA-AE5D-ABE13D4344F9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Control of Hypertension</a:t>
          </a:r>
        </a:p>
      </dsp:txBody>
      <dsp:txXfrm>
        <a:off x="905091" y="983215"/>
        <a:ext cx="6107278" cy="783628"/>
      </dsp:txXfrm>
    </dsp:sp>
    <dsp:sp modelId="{23709AFE-940F-4F80-A228-9DF90857EC1F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bg1">
                <a:lumMod val="9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A1EAE4-4517-41CD-AA1C-1A0AF1D266C0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43000" r="-43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DCEAD-C5BA-49B6-9AC0-70D4A10872F9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Correction of Coagulopathy</a:t>
          </a:r>
        </a:p>
      </dsp:txBody>
      <dsp:txXfrm>
        <a:off x="905091" y="1962751"/>
        <a:ext cx="6107278" cy="783628"/>
      </dsp:txXfrm>
    </dsp:sp>
    <dsp:sp modelId="{701C56E6-0A9F-469C-9478-2A1AE7B0E71E}">
      <dsp:nvSpPr>
        <dsp:cNvPr id="0" name=""/>
        <dsp:cNvSpPr/>
      </dsp:nvSpPr>
      <dsp:spPr>
        <a:xfrm>
          <a:off x="0" y="2942287"/>
          <a:ext cx="7012370" cy="7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bg1">
                <a:lumMod val="9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298B82-8095-4A98-9C01-9B2BB9954AE0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EC3611-3DA3-40C2-8DA6-A0E12AF20246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Correction of Hyperkalemia</a:t>
          </a:r>
        </a:p>
      </dsp:txBody>
      <dsp:txXfrm>
        <a:off x="905091" y="2942287"/>
        <a:ext cx="6107278" cy="783628"/>
      </dsp:txXfrm>
    </dsp:sp>
    <dsp:sp modelId="{1B4F3BD9-8D2A-45A4-B0DB-113DB5252C73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>
                <a:lumMod val="95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bg1">
                <a:lumMod val="95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14D7145-DD2C-4246-8C53-7FCDD17BBE45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0000" r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A9A45-4065-4273-B7E0-7E089B56F687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Preoperative </a:t>
          </a:r>
          <a:r>
            <a:rPr lang="en-US" sz="1900" kern="1200" dirty="0"/>
            <a:t>Hemodialysis</a:t>
          </a:r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50D5-7BC9-4C82-861D-8C6361537867}" type="datetimeFigureOut">
              <a:rPr lang="en-IN" smtClean="0"/>
              <a:t>22-02-2020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DBF7-AAF3-4F66-8E44-2D0DDB3BD1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9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7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1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9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9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6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4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MU- CBE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4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0AF4A-201D-4404-B93B-769E17E5E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DC45-ADC9-5441-A3DB-030F5A875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Chronic kidney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FED9-CE79-B14D-88ED-78B1764DA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6D6FF"/>
                </a:solidFill>
              </a:rPr>
              <a:t>And anesthesia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096F9F-8132-3F41-99B2-F221782FD5AD}"/>
              </a:ext>
            </a:extLst>
          </p:cNvPr>
          <p:cNvGrpSpPr/>
          <p:nvPr/>
        </p:nvGrpSpPr>
        <p:grpSpPr>
          <a:xfrm>
            <a:off x="6422083" y="3458518"/>
            <a:ext cx="4870407" cy="3160578"/>
            <a:chOff x="6740400" y="1037763"/>
            <a:chExt cx="4870407" cy="316057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909D0C8-55A3-DB42-82DC-A11CD79FA687}"/>
                </a:ext>
              </a:extLst>
            </p:cNvPr>
            <p:cNvSpPr/>
            <p:nvPr/>
          </p:nvSpPr>
          <p:spPr>
            <a:xfrm>
              <a:off x="6740400" y="1037763"/>
              <a:ext cx="4725967" cy="3000989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5AF0DD-4612-D340-BF90-4BFB0D3BDC9D}"/>
                </a:ext>
              </a:extLst>
            </p:cNvPr>
            <p:cNvGrpSpPr/>
            <p:nvPr/>
          </p:nvGrpSpPr>
          <p:grpSpPr>
            <a:xfrm>
              <a:off x="6884840" y="1197352"/>
              <a:ext cx="4725967" cy="3000989"/>
              <a:chOff x="526453" y="656071"/>
              <a:chExt cx="4725967" cy="3000989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594D999-4D6F-8A43-8358-50D032268356}"/>
                  </a:ext>
                </a:extLst>
              </p:cNvPr>
              <p:cNvSpPr/>
              <p:nvPr/>
            </p:nvSpPr>
            <p:spPr>
              <a:xfrm>
                <a:off x="526453" y="656071"/>
                <a:ext cx="4725967" cy="300098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E971F6BE-0CC7-CA4D-A6F0-0BEE45D573B6}"/>
                  </a:ext>
                </a:extLst>
              </p:cNvPr>
              <p:cNvSpPr txBox="1"/>
              <p:nvPr/>
            </p:nvSpPr>
            <p:spPr>
              <a:xfrm>
                <a:off x="614349" y="743967"/>
                <a:ext cx="4550175" cy="282519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Madhusudan Upadya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Kasturba Medical College,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/>
                  <a:t>Mangalore</a:t>
                </a:r>
                <a:endParaRPr lang="en-US" sz="36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29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FAF0C5-9B38-DF46-B7C7-A5B4F38E6B78}"/>
              </a:ext>
            </a:extLst>
          </p:cNvPr>
          <p:cNvSpPr txBox="1">
            <a:spLocks/>
          </p:cNvSpPr>
          <p:nvPr/>
        </p:nvSpPr>
        <p:spPr>
          <a:xfrm>
            <a:off x="593893" y="8953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Systemic</a:t>
            </a:r>
          </a:p>
          <a:p>
            <a:r>
              <a:rPr lang="en-US" dirty="0"/>
              <a:t>diseases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9AD294A-ADBE-5C4F-9DE3-B054AE16BA90}"/>
              </a:ext>
            </a:extLst>
          </p:cNvPr>
          <p:cNvSpPr txBox="1">
            <a:spLocks/>
          </p:cNvSpPr>
          <p:nvPr/>
        </p:nvSpPr>
        <p:spPr>
          <a:xfrm>
            <a:off x="8051800" y="7429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Primary kidney diseases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C3F95A70-9407-ED4E-888C-45BB4A73C103}"/>
              </a:ext>
            </a:extLst>
          </p:cNvPr>
          <p:cNvSpPr/>
          <p:nvPr/>
        </p:nvSpPr>
        <p:spPr>
          <a:xfrm>
            <a:off x="4356100" y="2070100"/>
            <a:ext cx="2451100" cy="2311400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232BE-67E2-824F-B993-CBAD2824F1AE}"/>
              </a:ext>
            </a:extLst>
          </p:cNvPr>
          <p:cNvSpPr/>
          <p:nvPr/>
        </p:nvSpPr>
        <p:spPr>
          <a:xfrm>
            <a:off x="4028660" y="4569709"/>
            <a:ext cx="374086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AdvPA0C6"/>
              </a:rPr>
              <a:t>Congenital diseases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6F5F2-591B-5644-9EB0-53C108A059DE}"/>
              </a:ext>
            </a:extLst>
          </p:cNvPr>
          <p:cNvSpPr/>
          <p:nvPr/>
        </p:nvSpPr>
        <p:spPr>
          <a:xfrm>
            <a:off x="593893" y="2380218"/>
            <a:ext cx="3762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A0C6"/>
              </a:rPr>
              <a:t>Polycystic kidney disease, Alport syndrome, Fabry disease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A155D-FCE3-1040-AA38-A5B4A50FB387}"/>
              </a:ext>
            </a:extLst>
          </p:cNvPr>
          <p:cNvSpPr/>
          <p:nvPr/>
        </p:nvSpPr>
        <p:spPr>
          <a:xfrm>
            <a:off x="7375266" y="2619278"/>
            <a:ext cx="4422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dvPA0C6"/>
              </a:rPr>
              <a:t>Renal dysplasia, medullary cystic disease, podocytopathies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3C4896-73D1-0343-ADAF-D45BEF08EE3D}"/>
              </a:ext>
            </a:extLst>
          </p:cNvPr>
          <p:cNvSpPr txBox="1">
            <a:spLocks/>
          </p:cNvSpPr>
          <p:nvPr/>
        </p:nvSpPr>
        <p:spPr>
          <a:xfrm>
            <a:off x="7769522" y="6310344"/>
            <a:ext cx="4422478" cy="3837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/>
              <a:t>Etiology of chronic kidney disease </a:t>
            </a:r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E812-38B1-A149-83E0-8D8E89BD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kidney disease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0793-A8C6-9649-8C15-CA59B3A43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864D5-A355-C84F-8EFB-2624CCBB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Clinical factors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A08A838-F908-41C0-81D1-B4C640D72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3313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3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E812-38B1-A149-83E0-8D8E89BD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manifestations of </a:t>
            </a:r>
            <a:r>
              <a:rPr lang="en-US" dirty="0" err="1"/>
              <a:t>ckd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0793-A8C6-9649-8C15-CA59B3A43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Symptoms and signs of chronic kidney disease.&#10;&#10;#Signs #Symptoms #CKD #Chronic #Kidney #Disease #Nephrology">
            <a:extLst>
              <a:ext uri="{FF2B5EF4-FFF2-40B4-BE49-F238E27FC236}">
                <a16:creationId xmlns:a16="http://schemas.microsoft.com/office/drawing/2014/main" id="{22AD884D-55D8-5A4E-A27E-58D74C99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44977" y="599724"/>
            <a:ext cx="4095252" cy="5200321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888B-1907-1C48-BCFA-805F3C75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problems in patient with end stage renal disease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689652-B6FB-6948-8A5F-1429A8D4B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66006"/>
              </p:ext>
            </p:extLst>
          </p:nvPr>
        </p:nvGraphicFramePr>
        <p:xfrm>
          <a:off x="581025" y="2341563"/>
          <a:ext cx="11029950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1575">
                  <a:extLst>
                    <a:ext uri="{9D8B030D-6E8A-4147-A177-3AD203B41FA5}">
                      <a16:colId xmlns:a16="http://schemas.microsoft.com/office/drawing/2014/main" val="2819915601"/>
                    </a:ext>
                  </a:extLst>
                </a:gridCol>
                <a:gridCol w="7318375">
                  <a:extLst>
                    <a:ext uri="{9D8B030D-6E8A-4147-A177-3AD203B41FA5}">
                      <a16:colId xmlns:a16="http://schemas.microsoft.com/office/drawing/2014/main" val="390666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Clinical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Cardiovascular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Atherosclerosis; Hypertension; Coronary artery disease; Arrhythmias; Cardiomyopathy; Congestive cardiac failure; Pericarditis; Pericardial effusion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Pulmonary edema; Pleuritic; Pleural effusion; Pneumonia; Atelectasis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4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Hematological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Normocytic normochromic </a:t>
                      </a:r>
                      <a:r>
                        <a:rPr lang="en-US" dirty="0" err="1"/>
                        <a:t>anaemia</a:t>
                      </a:r>
                      <a:r>
                        <a:rPr lang="en-US" dirty="0"/>
                        <a:t>; Impaired platelet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Hepatitis; Hypoalbuminemia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Gastrointestinal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Peptic ulcer disease; Nausea; Vomiting; Pancreatitis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750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888B-1907-1C48-BCFA-805F3C75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problems in patient with end stage renal disease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689652-B6FB-6948-8A5F-1429A8D4B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572253"/>
              </p:ext>
            </p:extLst>
          </p:nvPr>
        </p:nvGraphicFramePr>
        <p:xfrm>
          <a:off x="581025" y="2341563"/>
          <a:ext cx="1102995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1575">
                  <a:extLst>
                    <a:ext uri="{9D8B030D-6E8A-4147-A177-3AD203B41FA5}">
                      <a16:colId xmlns:a16="http://schemas.microsoft.com/office/drawing/2014/main" val="2819915601"/>
                    </a:ext>
                  </a:extLst>
                </a:gridCol>
                <a:gridCol w="7318375">
                  <a:extLst>
                    <a:ext uri="{9D8B030D-6E8A-4147-A177-3AD203B41FA5}">
                      <a16:colId xmlns:a16="http://schemas.microsoft.com/office/drawing/2014/main" val="390666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Clinical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5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Immunological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Impaired immunity; Wound healing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Endocrine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Glucose intolerance; Secondary hyperparathyroidism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4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err="1"/>
                        <a:t>Musculo</a:t>
                      </a:r>
                      <a:r>
                        <a:rPr lang="en-US" dirty="0"/>
                        <a:t>-skeletal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Renal osteodystrophy; Metastatic calcification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Nervous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Peripheral neuropathy; Seizures; Coma; Autonomic neuropathy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7919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DA08-F4D3-F246-83E5-186482E7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assessment and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A5EE7-584F-4842-A583-7ADBA55E0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04581-97BE-7D41-80BF-512776C2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/>
              <a:t>Investigations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DFB2A17-7BF8-430B-B947-57ED0A060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5986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37D9-0D06-9441-AC9B-CD33B694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Special workup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165073-EC37-4656-9C3E-8E0730918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44128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8CD7-4E9A-9F4A-82B1-64C0DC4D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BD3F-0C9A-0042-A4A4-24E10A28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CKD </a:t>
            </a:r>
            <a:r>
              <a:rPr lang="en-US" sz="2000" dirty="0"/>
              <a:t>is still an underdiagnosed but highly prevalent disease associated with worse postoperative outcomes. </a:t>
            </a:r>
          </a:p>
          <a:p>
            <a:r>
              <a:rPr lang="en-US" sz="2000" dirty="0"/>
              <a:t>Patients with CKD are highly susceptible for further deterioration of renal function. </a:t>
            </a:r>
          </a:p>
          <a:p>
            <a:r>
              <a:rPr lang="en-US" sz="2000" dirty="0"/>
              <a:t>Perioperative goals are risk stratification, maintenance of hemodynamic stability.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EBDC-488A-A941-9666-A7A5DC26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/>
              <a:t>Strategies for preoperative preparation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F70A50-8DCD-452A-9578-66937991B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64910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DD55-EB40-E740-BB56-6AC4D553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98500"/>
            <a:ext cx="11029615" cy="5276850"/>
          </a:xfrm>
        </p:spPr>
        <p:txBody>
          <a:bodyPr/>
          <a:lstStyle/>
          <a:p>
            <a:r>
              <a:rPr lang="en-US" dirty="0"/>
              <a:t>Recombinant erythropoietin (EPO) </a:t>
            </a:r>
          </a:p>
          <a:p>
            <a:pPr lvl="1"/>
            <a:r>
              <a:rPr lang="en-US" dirty="0"/>
              <a:t>Rise of  hemoglobin  to  target  level  at  least  10  g/dl  </a:t>
            </a:r>
          </a:p>
          <a:p>
            <a:pPr lvl="1"/>
            <a:r>
              <a:rPr lang="en-US" dirty="0"/>
              <a:t>Decreases   postoperative   transfusion   requirement</a:t>
            </a:r>
          </a:p>
          <a:p>
            <a:pPr lvl="1"/>
            <a:r>
              <a:rPr lang="en-US" dirty="0"/>
              <a:t>Caution: worsening  of  hypertension, risk of CVA</a:t>
            </a:r>
          </a:p>
          <a:p>
            <a:r>
              <a:rPr lang="en-US" dirty="0"/>
              <a:t>Preop Hemodialysis</a:t>
            </a:r>
          </a:p>
          <a:p>
            <a:pPr lvl="1"/>
            <a:r>
              <a:rPr lang="en-US" dirty="0"/>
              <a:t>Within 24 hours prior to surgery</a:t>
            </a:r>
          </a:p>
          <a:p>
            <a:pPr lvl="1"/>
            <a:r>
              <a:rPr lang="en-US" dirty="0"/>
              <a:t>Reduce  risk  of  hypervolemia,  hyperkalemia  and  increased bleeding</a:t>
            </a:r>
          </a:p>
          <a:p>
            <a:pPr lvl="1"/>
            <a:r>
              <a:rPr lang="en-US" dirty="0"/>
              <a:t>Keep post  dialysis  weight  near  to  the dry weight of the patient – to avoid hypovolemia post-HD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DD55-EB40-E740-BB56-6AC4D553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98500"/>
            <a:ext cx="11029615" cy="5276850"/>
          </a:xfrm>
        </p:spPr>
        <p:txBody>
          <a:bodyPr/>
          <a:lstStyle/>
          <a:p>
            <a:r>
              <a:rPr lang="en-US" dirty="0"/>
              <a:t>Mx. of delayed  gastric  emptying  (stress,  uremia,  diabetes  mellitus  </a:t>
            </a:r>
            <a:r>
              <a:rPr lang="en-US" dirty="0" err="1"/>
              <a:t>etc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H2     receptor     antagonists</a:t>
            </a:r>
          </a:p>
          <a:p>
            <a:pPr lvl="1"/>
            <a:r>
              <a:rPr lang="en-US" dirty="0"/>
              <a:t>Proton  pump  inhibitors  </a:t>
            </a:r>
          </a:p>
          <a:p>
            <a:pPr lvl="1"/>
            <a:r>
              <a:rPr lang="en-US" dirty="0"/>
              <a:t>Prokinetic  drugs  like  metoclopramide</a:t>
            </a:r>
          </a:p>
          <a:p>
            <a:pPr lvl="1"/>
            <a:r>
              <a:rPr lang="en-US" dirty="0"/>
              <a:t>Magnesium  and  aluminum  containing  antacids  should  be  avoided</a:t>
            </a:r>
          </a:p>
          <a:p>
            <a:pPr lvl="1"/>
            <a:r>
              <a:rPr lang="en-US" dirty="0"/>
              <a:t>Rapid sequence induction</a:t>
            </a:r>
          </a:p>
          <a:p>
            <a:r>
              <a:rPr lang="en-US" dirty="0"/>
              <a:t>Rule out infections</a:t>
            </a:r>
          </a:p>
          <a:p>
            <a:pPr lvl="1"/>
            <a:r>
              <a:rPr lang="en-US" dirty="0"/>
              <a:t>Susceptible due to  uremia,   associated   comorbidities   like   diabetes, coupled to donor related acquired infection and    therapeutic    immunosuppression (in renal transplant recipients)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DD55-EB40-E740-BB56-6AC4D553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98500"/>
            <a:ext cx="11029615" cy="5276850"/>
          </a:xfrm>
        </p:spPr>
        <p:txBody>
          <a:bodyPr/>
          <a:lstStyle/>
          <a:p>
            <a:r>
              <a:rPr lang="en-US" dirty="0"/>
              <a:t>Antihypertensive     and     antianginal     medications     </a:t>
            </a:r>
          </a:p>
          <a:p>
            <a:pPr lvl="1"/>
            <a:r>
              <a:rPr lang="en-US" dirty="0"/>
              <a:t>are  to  be  continued  till  morning  of  surgery</a:t>
            </a:r>
          </a:p>
          <a:p>
            <a:r>
              <a:rPr lang="en-US" dirty="0"/>
              <a:t>Oral  </a:t>
            </a:r>
            <a:r>
              <a:rPr lang="en-US" dirty="0" err="1"/>
              <a:t>hypoglycaemic</a:t>
            </a:r>
            <a:r>
              <a:rPr lang="en-US" dirty="0"/>
              <a:t> agents </a:t>
            </a:r>
          </a:p>
          <a:p>
            <a:pPr lvl="1"/>
            <a:r>
              <a:rPr lang="en-US" dirty="0"/>
              <a:t>Discontinued on the day of surgery </a:t>
            </a:r>
          </a:p>
          <a:p>
            <a:pPr lvl="1"/>
            <a:r>
              <a:rPr lang="en-US" dirty="0"/>
              <a:t>Consider conversion to regular insulin regime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DD55-EB40-E740-BB56-6AC4D553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698500"/>
            <a:ext cx="6215752" cy="5276850"/>
          </a:xfrm>
        </p:spPr>
        <p:txBody>
          <a:bodyPr/>
          <a:lstStyle/>
          <a:p>
            <a:r>
              <a:rPr lang="en-US" dirty="0"/>
              <a:t>Low levels  of  albumin due  to </a:t>
            </a:r>
          </a:p>
          <a:p>
            <a:pPr lvl="1"/>
            <a:r>
              <a:rPr lang="en-US" dirty="0"/>
              <a:t>Plasma  volume  expansion</a:t>
            </a:r>
          </a:p>
          <a:p>
            <a:pPr lvl="1"/>
            <a:r>
              <a:rPr lang="en-US" dirty="0"/>
              <a:t>Albumin redistribution</a:t>
            </a:r>
          </a:p>
          <a:p>
            <a:pPr lvl="1"/>
            <a:r>
              <a:rPr lang="en-US" dirty="0"/>
              <a:t>Exogenous loss (in peritoneal dialysis patients)</a:t>
            </a:r>
          </a:p>
          <a:p>
            <a:pPr lvl="1"/>
            <a:r>
              <a:rPr lang="en-US" dirty="0"/>
              <a:t>Decreased     albumin     synthesis.</a:t>
            </a:r>
          </a:p>
          <a:p>
            <a:pPr lvl="1"/>
            <a:r>
              <a:rPr lang="en-US" dirty="0"/>
              <a:t>Low  blood  albumin  level  predisposes  to  increased  free  fraction  of  drugs</a:t>
            </a:r>
          </a:p>
          <a:p>
            <a:r>
              <a:rPr lang="en-US" dirty="0"/>
              <a:t>Uremia  leads  to  disruption of blood brain barrier</a:t>
            </a:r>
          </a:p>
          <a:p>
            <a:pPr lvl="1"/>
            <a:r>
              <a:rPr lang="en-US" dirty="0"/>
              <a:t>Exaggerated  effect  of  the  anesthetic  agents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C50FB6-5A4E-844D-BA33-F6F44E40F2CA}"/>
              </a:ext>
            </a:extLst>
          </p:cNvPr>
          <p:cNvGrpSpPr/>
          <p:nvPr/>
        </p:nvGrpSpPr>
        <p:grpSpPr>
          <a:xfrm>
            <a:off x="6359733" y="698500"/>
            <a:ext cx="5251074" cy="3499841"/>
            <a:chOff x="6359733" y="698500"/>
            <a:chExt cx="5251074" cy="349984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3607F92-89F1-E34E-AAD1-89A66D674CDD}"/>
                </a:ext>
              </a:extLst>
            </p:cNvPr>
            <p:cNvSpPr/>
            <p:nvPr/>
          </p:nvSpPr>
          <p:spPr>
            <a:xfrm>
              <a:off x="6359733" y="698500"/>
              <a:ext cx="4725967" cy="3000989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B975D9-DC15-9348-8864-8C34FFCC9F78}"/>
                </a:ext>
              </a:extLst>
            </p:cNvPr>
            <p:cNvGrpSpPr/>
            <p:nvPr/>
          </p:nvGrpSpPr>
          <p:grpSpPr>
            <a:xfrm>
              <a:off x="6884840" y="1197352"/>
              <a:ext cx="4725967" cy="3000989"/>
              <a:chOff x="526453" y="656071"/>
              <a:chExt cx="4725967" cy="3000989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BA1ECA8-DA35-CB48-B158-5785147859EC}"/>
                  </a:ext>
                </a:extLst>
              </p:cNvPr>
              <p:cNvSpPr/>
              <p:nvPr/>
            </p:nvSpPr>
            <p:spPr>
              <a:xfrm>
                <a:off x="526453" y="656071"/>
                <a:ext cx="4725967" cy="300098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23350672-9A2B-6240-8613-7E491E182974}"/>
                  </a:ext>
                </a:extLst>
              </p:cNvPr>
              <p:cNvSpPr txBox="1"/>
              <p:nvPr/>
            </p:nvSpPr>
            <p:spPr>
              <a:xfrm>
                <a:off x="614349" y="743967"/>
                <a:ext cx="4550175" cy="282519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u="sng" kern="1200" dirty="0"/>
                  <a:t>Dose modification in CKD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Volume  status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Acid  base  status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/>
                  <a:t>Increased  CNS sensitivity</a:t>
                </a:r>
                <a:endParaRPr lang="en-US" sz="3600" kern="1200" dirty="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D662-7802-D146-A510-5730FE86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A13-BC78-DE4B-96BE-158E28C5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8581"/>
            <a:ext cx="11029615" cy="4468483"/>
          </a:xfrm>
        </p:spPr>
        <p:txBody>
          <a:bodyPr>
            <a:normAutofit/>
          </a:bodyPr>
          <a:lstStyle/>
          <a:p>
            <a:r>
              <a:rPr lang="en-US" sz="2400" dirty="0"/>
              <a:t>Record patient’s weight – idea regarding volume status</a:t>
            </a:r>
          </a:p>
          <a:p>
            <a:r>
              <a:rPr lang="en-US" sz="2400" dirty="0"/>
              <a:t>Venous access may be difficult</a:t>
            </a:r>
          </a:p>
          <a:p>
            <a:r>
              <a:rPr lang="en-US" sz="2400" dirty="0"/>
              <a:t>Care of AV fistula </a:t>
            </a:r>
          </a:p>
          <a:p>
            <a:r>
              <a:rPr lang="en-US" sz="2400" dirty="0"/>
              <a:t>Careful positioning</a:t>
            </a:r>
          </a:p>
          <a:p>
            <a:pPr lvl="1"/>
            <a:r>
              <a:rPr lang="en-US" sz="2000" dirty="0"/>
              <a:t>Renal osteodystrophy (fragile bone and joints)</a:t>
            </a:r>
          </a:p>
          <a:p>
            <a:pPr lvl="1"/>
            <a:r>
              <a:rPr lang="en-US" sz="2000" dirty="0"/>
              <a:t>Skin integrity diminished (susceptible to pressure-related injuries)</a:t>
            </a:r>
          </a:p>
          <a:p>
            <a:pPr lvl="1"/>
            <a:r>
              <a:rPr lang="en-US" sz="2000" dirty="0"/>
              <a:t>Sensory neuropathy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D662-7802-D146-A510-5730FE86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A13-BC78-DE4B-96BE-158E28C5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8581"/>
            <a:ext cx="11029615" cy="4468483"/>
          </a:xfrm>
        </p:spPr>
        <p:txBody>
          <a:bodyPr>
            <a:normAutofit/>
          </a:bodyPr>
          <a:lstStyle/>
          <a:p>
            <a:r>
              <a:rPr lang="en-US" sz="2400" dirty="0"/>
              <a:t>Hypothermia- </a:t>
            </a:r>
            <a:endParaRPr lang="en-US" sz="2400" dirty="0" smtClean="0"/>
          </a:p>
          <a:p>
            <a:pPr lvl="1"/>
            <a:r>
              <a:rPr lang="en-US" sz="2400" dirty="0" smtClean="0"/>
              <a:t>Increase ambient temperature in OR</a:t>
            </a:r>
          </a:p>
          <a:p>
            <a:pPr lvl="1"/>
            <a:r>
              <a:rPr lang="en-US" sz="2400" dirty="0" smtClean="0"/>
              <a:t>Heated </a:t>
            </a:r>
            <a:r>
              <a:rPr lang="en-US" sz="2400" dirty="0"/>
              <a:t>humidifier to warm and moisten inspired gas</a:t>
            </a:r>
          </a:p>
          <a:p>
            <a:pPr lvl="1"/>
            <a:r>
              <a:rPr lang="en-US" sz="2400" dirty="0"/>
              <a:t>Forced-air convection blanket</a:t>
            </a:r>
          </a:p>
          <a:p>
            <a:pPr lvl="1"/>
            <a:r>
              <a:rPr lang="en-US" sz="2400" dirty="0"/>
              <a:t>IV fluid warmers</a:t>
            </a:r>
          </a:p>
          <a:p>
            <a:r>
              <a:rPr lang="en-US" sz="2600" dirty="0"/>
              <a:t>Increased risk of hepatitis and HIV in dialyzed patients</a:t>
            </a:r>
          </a:p>
          <a:p>
            <a:pPr lvl="1"/>
            <a:r>
              <a:rPr lang="en-US" sz="2400" dirty="0"/>
              <a:t>Universal precautions</a:t>
            </a:r>
          </a:p>
          <a:p>
            <a:pPr lvl="1"/>
            <a:r>
              <a:rPr lang="en-US" sz="2400" dirty="0"/>
              <a:t>Check serology reports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Nephroprotective</a:t>
            </a:r>
            <a:r>
              <a:rPr lang="en-IN" dirty="0" smtClean="0"/>
              <a:t> strategies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742530"/>
              </p:ext>
            </p:extLst>
          </p:nvPr>
        </p:nvGraphicFramePr>
        <p:xfrm>
          <a:off x="1071153" y="1890875"/>
          <a:ext cx="9379596" cy="453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9798">
                  <a:extLst>
                    <a:ext uri="{9D8B030D-6E8A-4147-A177-3AD203B41FA5}">
                      <a16:colId xmlns:a16="http://schemas.microsoft.com/office/drawing/2014/main" val="2300176436"/>
                    </a:ext>
                  </a:extLst>
                </a:gridCol>
                <a:gridCol w="4689798">
                  <a:extLst>
                    <a:ext uri="{9D8B030D-6E8A-4147-A177-3AD203B41FA5}">
                      <a16:colId xmlns:a16="http://schemas.microsoft.com/office/drawing/2014/main" val="2864099751"/>
                    </a:ext>
                  </a:extLst>
                </a:gridCol>
              </a:tblGrid>
              <a:tr h="28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Goal 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Target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694452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Discontinue all nephrotoxic agents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Consider avoiding radiocontrast agents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colloids if possible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183366"/>
                  </a:ext>
                </a:extLst>
              </a:tr>
              <a:tr h="1983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Ensure volume status and perfusion pressure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SVV &lt; 11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Mean arterial pressures &gt; 65 mmHg (higher values in patients with hypertension)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CVP 8–12mmHg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Measure blood lactate levels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ScvO2 &gt; 70%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Intra-abdominal pressure &lt; 15 mmHg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08055"/>
                  </a:ext>
                </a:extLst>
              </a:tr>
              <a:tr h="849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Consider functional hemodynamic monitoring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Functional leg raising, Invasive blood pressure monitoring,</a:t>
                      </a:r>
                      <a:endParaRPr lang="en-IN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TTE, TEE, PICCO in major surgeries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383387"/>
                  </a:ext>
                </a:extLst>
              </a:tr>
              <a:tr h="566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Monitor serum-creatinine and urinary output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Serum-creatinine daily and urinary output hourly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15866"/>
                  </a:ext>
                </a:extLst>
              </a:tr>
              <a:tr h="28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hyperglycemia</a:t>
                      </a:r>
                      <a:endParaRPr lang="en-I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Blood glucose levels 110 – 150 mg/dl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36329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A853-07C1-BD4A-AC6E-14468823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Anesthetic agents in renal failure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E449A-8DF3-EC4F-A4CC-9EB87BF4A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FEF5-53F3-B949-9BC7-341B5BDF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761B-C669-034C-8271-257092AF1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Drugs excreted unchanged by kidney</a:t>
            </a:r>
          </a:p>
          <a:p>
            <a:r>
              <a:rPr lang="en-US" sz="2000" dirty="0"/>
              <a:t>Degree of protein binding (hypoalbuminemia)</a:t>
            </a:r>
          </a:p>
          <a:p>
            <a:r>
              <a:rPr lang="en-US" sz="2000" dirty="0"/>
              <a:t>Increase in volume of distribution (prolong elimination half-life)</a:t>
            </a:r>
          </a:p>
          <a:p>
            <a:r>
              <a:rPr lang="en-US" sz="2000" dirty="0"/>
              <a:t>Metabolic acidosis (more un-ionized, non-bound, active form of weakly acidic drugs)</a:t>
            </a:r>
          </a:p>
          <a:p>
            <a:r>
              <a:rPr lang="en-US" sz="2000" dirty="0"/>
              <a:t>Nephrotoxicity of drugs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DE168F-7DC2-B340-BFD4-A963A6A5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ckd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E3FA2-81FF-4D46-A1A2-78CDE6070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agents and sedatives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Induction  with  thiopentone,  propofol  or  etomidate  using slow titrated doses can be done.</a:t>
            </a:r>
          </a:p>
          <a:p>
            <a:r>
              <a:rPr lang="en-US" sz="2800" dirty="0"/>
              <a:t>More sensitive to benzodiazepines and tranquilizers</a:t>
            </a:r>
          </a:p>
          <a:p>
            <a:r>
              <a:rPr lang="en-US" sz="2800" dirty="0"/>
              <a:t>Dexmedetomidine – primarily metabolized in liver; less protein binding in CKD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agents and sedatives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Opioids</a:t>
            </a:r>
          </a:p>
          <a:p>
            <a:pPr lvl="1"/>
            <a:r>
              <a:rPr lang="en-US" sz="2600" dirty="0"/>
              <a:t>Short acting opioids like fentanyl  or  remifentanil </a:t>
            </a:r>
          </a:p>
          <a:p>
            <a:pPr lvl="1"/>
            <a:r>
              <a:rPr lang="en-US" sz="2600" dirty="0"/>
              <a:t>Morphine  should  be  carefully  used  </a:t>
            </a:r>
          </a:p>
          <a:p>
            <a:pPr lvl="2"/>
            <a:r>
              <a:rPr lang="en-US" sz="2400" dirty="0"/>
              <a:t>morphine-6-glucuronide, its active metabolite can accumulate </a:t>
            </a:r>
          </a:p>
          <a:p>
            <a:pPr lvl="2"/>
            <a:r>
              <a:rPr lang="en-US" sz="2400" dirty="0"/>
              <a:t>can lead to respiratory depression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relaxants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Succinyl choline</a:t>
            </a:r>
          </a:p>
          <a:p>
            <a:pPr lvl="1"/>
            <a:r>
              <a:rPr lang="en-US" sz="2400" dirty="0"/>
              <a:t>used with caution </a:t>
            </a:r>
          </a:p>
          <a:p>
            <a:pPr lvl="1"/>
            <a:r>
              <a:rPr lang="en-US" sz="2400" dirty="0"/>
              <a:t>it can lead to hyperkalemia, especially when initial potassium levels </a:t>
            </a:r>
            <a:r>
              <a:rPr lang="en-US" sz="2400" dirty="0" smtClean="0"/>
              <a:t>&gt;</a:t>
            </a:r>
            <a:r>
              <a:rPr lang="en-US" sz="2400" dirty="0"/>
              <a:t>5 </a:t>
            </a:r>
            <a:r>
              <a:rPr lang="en-US" sz="2400" dirty="0" err="1" smtClean="0"/>
              <a:t>meq</a:t>
            </a:r>
            <a:r>
              <a:rPr lang="en-US" sz="2400" dirty="0" smtClean="0"/>
              <a:t>/l</a:t>
            </a:r>
            <a:endParaRPr lang="en-US" sz="2400" dirty="0"/>
          </a:p>
          <a:p>
            <a:r>
              <a:rPr lang="en-US" sz="2600" dirty="0"/>
              <a:t>Atracurium,    </a:t>
            </a:r>
            <a:r>
              <a:rPr lang="en-US" sz="2600" dirty="0" err="1"/>
              <a:t>Cisatracurium</a:t>
            </a:r>
            <a:r>
              <a:rPr lang="en-US" sz="2600" dirty="0"/>
              <a:t>,    Vecuronium,    Rocuronium and Mivacurium can be safely used.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anesthetics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Reversal of CNS effects – dependent on pulmonary excretion</a:t>
            </a:r>
          </a:p>
          <a:p>
            <a:r>
              <a:rPr lang="en-US" sz="2800" dirty="0"/>
              <a:t>May cause transient reversible depression in renal function</a:t>
            </a:r>
          </a:p>
          <a:p>
            <a:r>
              <a:rPr lang="en-US" sz="2800" dirty="0"/>
              <a:t>Isoflurane   is   commonly  considered  agent  of  choice  as  minimal  amount  of  it  is  </a:t>
            </a:r>
            <a:r>
              <a:rPr lang="en-US" sz="2800" dirty="0" err="1"/>
              <a:t>metabolised</a:t>
            </a:r>
            <a:r>
              <a:rPr lang="en-US" sz="2800" dirty="0"/>
              <a:t>  and  there  is  reduced  production  of  fluoride  ions</a:t>
            </a:r>
          </a:p>
          <a:p>
            <a:r>
              <a:rPr lang="en-US" sz="2800" dirty="0"/>
              <a:t>Studies  have  failed  to  show  advantage  of  one  agent  over  the 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analgesics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318728"/>
          </a:xfrm>
        </p:spPr>
        <p:txBody>
          <a:bodyPr>
            <a:normAutofit/>
          </a:bodyPr>
          <a:lstStyle/>
          <a:p>
            <a:r>
              <a:rPr lang="en-US" sz="2800" dirty="0"/>
              <a:t>NSAIDs should be avoided</a:t>
            </a:r>
          </a:p>
          <a:p>
            <a:r>
              <a:rPr lang="en-US" sz="2800" dirty="0"/>
              <a:t>Acetaminophen – can be safely used</a:t>
            </a:r>
          </a:p>
          <a:p>
            <a:pPr lvl="1"/>
            <a:r>
              <a:rPr lang="en-US" sz="2600" dirty="0"/>
              <a:t>lifetime cumulative doses of acetaminophen do not have an adverse effect on CKD progression rate </a:t>
            </a:r>
          </a:p>
          <a:p>
            <a:r>
              <a:rPr lang="en-US" sz="2800" dirty="0"/>
              <a:t>Weak opioid e.g. codeine phosphate or tramadol</a:t>
            </a:r>
          </a:p>
          <a:p>
            <a:pPr lvl="1"/>
            <a:r>
              <a:rPr lang="en-US" sz="2600" dirty="0"/>
              <a:t>Reduced doses are advisable in patients with eGFR&lt;30, monitor closely for signs of toxicity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anticholinesterases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2300147"/>
          </a:xfrm>
        </p:spPr>
        <p:txBody>
          <a:bodyPr>
            <a:normAutofit/>
          </a:bodyPr>
          <a:lstStyle/>
          <a:p>
            <a:r>
              <a:rPr lang="en-US" sz="2800" dirty="0"/>
              <a:t>Prolonged duration of action</a:t>
            </a:r>
          </a:p>
          <a:p>
            <a:r>
              <a:rPr lang="en-US" sz="2800" dirty="0"/>
              <a:t>? “</a:t>
            </a:r>
            <a:r>
              <a:rPr lang="en-US" sz="2800" i="1" dirty="0" err="1"/>
              <a:t>Recurarization</a:t>
            </a:r>
            <a:r>
              <a:rPr lang="en-US" sz="2800" dirty="0"/>
              <a:t>” after reversal of NMBD in renal failure</a:t>
            </a:r>
          </a:p>
          <a:p>
            <a:pPr lvl="1"/>
            <a:r>
              <a:rPr lang="en-US" sz="2400" dirty="0"/>
              <a:t>Rule out other causes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E81FC-5134-2544-8D8B-F52972B0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Potential problems during emergence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904-8F4A-3A4F-BAF6-127FC5C0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r>
              <a:rPr lang="en-US" sz="2800" dirty="0"/>
              <a:t>Delayed recovery</a:t>
            </a:r>
          </a:p>
          <a:p>
            <a:r>
              <a:rPr lang="en-US" sz="2800" dirty="0"/>
              <a:t>Hypertension</a:t>
            </a:r>
          </a:p>
          <a:p>
            <a:r>
              <a:rPr lang="en-US" sz="2800" dirty="0"/>
              <a:t>Respiratory depression</a:t>
            </a:r>
          </a:p>
          <a:p>
            <a:r>
              <a:rPr lang="en-US" sz="2800" dirty="0"/>
              <a:t>Pulmonary edema</a:t>
            </a:r>
          </a:p>
          <a:p>
            <a:r>
              <a:rPr lang="en-US" sz="2800" dirty="0"/>
              <a:t>Vomiting,  Aspiration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217C-AFF3-A543-BB33-489584B7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regional anesthesia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62A3B-0506-7241-835F-C9DB978F2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520F-3A45-4E4B-A9EE-19CE07EF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24619"/>
            <a:ext cx="11029615" cy="5250731"/>
          </a:xfrm>
        </p:spPr>
        <p:txBody>
          <a:bodyPr>
            <a:normAutofit/>
          </a:bodyPr>
          <a:lstStyle/>
          <a:p>
            <a:r>
              <a:rPr lang="en-US" sz="2800" dirty="0"/>
              <a:t>Preloading </a:t>
            </a:r>
          </a:p>
          <a:p>
            <a:pPr lvl="1"/>
            <a:r>
              <a:rPr lang="en-US" sz="2600" dirty="0"/>
              <a:t>Both volume and type of fluid – decided on case-to-case basis</a:t>
            </a:r>
          </a:p>
          <a:p>
            <a:r>
              <a:rPr lang="en-US" sz="2800" dirty="0"/>
              <a:t>Hemodynamic instability</a:t>
            </a:r>
          </a:p>
          <a:p>
            <a:pPr lvl="1"/>
            <a:r>
              <a:rPr lang="en-US" sz="2600" dirty="0"/>
              <a:t>Sympathetic block super imposed on autonomic dysfunction</a:t>
            </a:r>
          </a:p>
          <a:p>
            <a:r>
              <a:rPr lang="en-US" sz="2800" dirty="0"/>
              <a:t>Coagulopathy </a:t>
            </a:r>
          </a:p>
          <a:p>
            <a:pPr lvl="1"/>
            <a:r>
              <a:rPr lang="en-US" sz="2600" dirty="0"/>
              <a:t>Concerns with neuraxial blockade</a:t>
            </a:r>
          </a:p>
          <a:p>
            <a:r>
              <a:rPr lang="en-US" sz="2800" dirty="0"/>
              <a:t>Catheter-site infection</a:t>
            </a:r>
          </a:p>
          <a:p>
            <a:r>
              <a:rPr lang="en-US" sz="2800" dirty="0"/>
              <a:t>Postoperative sensory blockade should be followed up.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5D80-B796-E84B-AC47-5A95FCF1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Perioperative kidney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E9A8E-D64E-D04A-9777-1D273EE02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Kidney Disease: Improving Global Outcomes (KDIGO)workgroup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CKD is classified based on cause, GFR, and albuminuria category if these are present for more than 3 months (if symptoms do not last longer than 3 months, the diagnosis of CKD is not established and tests </a:t>
            </a:r>
            <a:r>
              <a:rPr lang="en-US" sz="2400" dirty="0" smtClean="0"/>
              <a:t>should </a:t>
            </a:r>
            <a:r>
              <a:rPr lang="en-US" sz="2400" dirty="0"/>
              <a:t>be repeated). </a:t>
            </a:r>
            <a:endParaRPr lang="en-US" sz="2400" dirty="0" smtClean="0"/>
          </a:p>
          <a:p>
            <a:r>
              <a:rPr lang="en-US" sz="2400" dirty="0" smtClean="0"/>
              <a:t>Divides CKD into 5 groups.</a:t>
            </a:r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1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1A4F-CCF4-254D-87E7-E909307D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45720"/>
            <a:ext cx="11029615" cy="4629629"/>
          </a:xfrm>
        </p:spPr>
        <p:txBody>
          <a:bodyPr>
            <a:normAutofit/>
          </a:bodyPr>
          <a:lstStyle/>
          <a:p>
            <a:r>
              <a:rPr lang="en-US" sz="2800" dirty="0"/>
              <a:t>Identification of patients at risk of developing acute kidney injury</a:t>
            </a:r>
          </a:p>
          <a:p>
            <a:r>
              <a:rPr lang="en-US" sz="2800" dirty="0"/>
              <a:t>Hemodynamic goals – to prevent organ hypoxia</a:t>
            </a:r>
          </a:p>
          <a:p>
            <a:pPr lvl="1"/>
            <a:r>
              <a:rPr lang="en-US" sz="2600" dirty="0"/>
              <a:t>Avoid a low MAP, even for a short period of time</a:t>
            </a:r>
          </a:p>
          <a:p>
            <a:r>
              <a:rPr lang="en-US" sz="2800" dirty="0"/>
              <a:t>Urine output does not predict postoperative AKI.</a:t>
            </a:r>
          </a:p>
          <a:p>
            <a:r>
              <a:rPr lang="en-US" sz="2800" dirty="0"/>
              <a:t>Avoid nephrotoxic drugs</a:t>
            </a:r>
          </a:p>
          <a:p>
            <a:r>
              <a:rPr lang="en-US" sz="2800" dirty="0"/>
              <a:t>Careful selection and use of IV fluids and vasopressors and appropriate blood management </a:t>
            </a:r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A0C7-B8B5-4F44-8F32-F13F4E1F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61463-9120-024F-854B-C683CC0BF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77A37B-63BE-0D49-9C0D-347D0363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AAD983-60C7-5A40-9366-13A0E10B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strict preoperative evaluation and optimization can reduce morbidity and mortality.</a:t>
            </a:r>
          </a:p>
          <a:p>
            <a:r>
              <a:rPr lang="en-US" sz="2400" dirty="0"/>
              <a:t>Optimization of the patient with renal dysfunction need not only consider pre-existing renal function but also can reduce the possibility of acute kidney injury (AKI) in the post-operative period.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62655-6D64-7640-9A36-9A18BF6B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62" y="867075"/>
            <a:ext cx="6123199" cy="40672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40" y="613954"/>
            <a:ext cx="9140720" cy="62440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5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5" y="613954"/>
            <a:ext cx="9387669" cy="593053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C16D7-AB73-C14D-B65E-026ECDFA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Definition of </a:t>
            </a:r>
            <a:r>
              <a:rPr lang="en-US" dirty="0" err="1">
                <a:solidFill>
                  <a:srgbClr val="FFFFFF"/>
                </a:solidFill>
              </a:rPr>
              <a:t>ckd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A6B273-DDB7-49A7-9CAB-3CE8A1F3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Green, low risk (if no other markers of kidney disease, no chronic kidney disease); </a:t>
            </a:r>
          </a:p>
          <a:p>
            <a:r>
              <a:rPr lang="en-US" dirty="0">
                <a:solidFill>
                  <a:srgbClr val="FFFFFF"/>
                </a:solidFill>
              </a:rPr>
              <a:t>Orange, high risk; </a:t>
            </a:r>
          </a:p>
          <a:p>
            <a:r>
              <a:rPr lang="en-US" dirty="0">
                <a:solidFill>
                  <a:srgbClr val="FFFFFF"/>
                </a:solidFill>
              </a:rPr>
              <a:t>Red, very high risk; </a:t>
            </a:r>
          </a:p>
          <a:p>
            <a:r>
              <a:rPr lang="en-US" dirty="0">
                <a:solidFill>
                  <a:srgbClr val="FFFFFF"/>
                </a:solidFill>
              </a:rPr>
              <a:t>Yellow, moderately increased risk.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F94ECD-0D7E-EA4A-8110-7514A3B4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037807"/>
            <a:ext cx="6831503" cy="4764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BE80B7-AF41-1045-AA65-5DA7BA71D8CB}"/>
              </a:ext>
            </a:extLst>
          </p:cNvPr>
          <p:cNvSpPr/>
          <p:nvPr/>
        </p:nvSpPr>
        <p:spPr>
          <a:xfrm>
            <a:off x="965200" y="2844800"/>
            <a:ext cx="647700" cy="50800"/>
          </a:xfrm>
          <a:prstGeom prst="rect">
            <a:avLst/>
          </a:prstGeom>
          <a:solidFill>
            <a:srgbClr val="1678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32FABE-953F-8241-8457-FA8C67121C41}"/>
              </a:ext>
            </a:extLst>
          </p:cNvPr>
          <p:cNvSpPr/>
          <p:nvPr/>
        </p:nvSpPr>
        <p:spPr>
          <a:xfrm>
            <a:off x="965200" y="3974645"/>
            <a:ext cx="800100" cy="50800"/>
          </a:xfrm>
          <a:prstGeom prst="rect">
            <a:avLst/>
          </a:prstGeom>
          <a:solidFill>
            <a:srgbClr val="EB8E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BEBD03-65E8-7442-9E49-34C96075616B}"/>
              </a:ext>
            </a:extLst>
          </p:cNvPr>
          <p:cNvSpPr/>
          <p:nvPr/>
        </p:nvSpPr>
        <p:spPr>
          <a:xfrm>
            <a:off x="952500" y="4393745"/>
            <a:ext cx="469900" cy="50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2BD84F-E30C-A544-8FC9-2C0242F54716}"/>
              </a:ext>
            </a:extLst>
          </p:cNvPr>
          <p:cNvSpPr/>
          <p:nvPr/>
        </p:nvSpPr>
        <p:spPr>
          <a:xfrm>
            <a:off x="952500" y="4868725"/>
            <a:ext cx="660400" cy="457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2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E812-38B1-A149-83E0-8D8E89BD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chronic kidney disease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50793-A8C6-9649-8C15-CA59B3A43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FAF0C5-9B38-DF46-B7C7-A5B4F38E6B78}"/>
              </a:ext>
            </a:extLst>
          </p:cNvPr>
          <p:cNvSpPr txBox="1">
            <a:spLocks/>
          </p:cNvSpPr>
          <p:nvPr/>
        </p:nvSpPr>
        <p:spPr>
          <a:xfrm>
            <a:off x="593893" y="8953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Systemic</a:t>
            </a:r>
          </a:p>
          <a:p>
            <a:r>
              <a:rPr lang="en-US" dirty="0"/>
              <a:t>diseases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9AD294A-ADBE-5C4F-9DE3-B054AE16BA90}"/>
              </a:ext>
            </a:extLst>
          </p:cNvPr>
          <p:cNvSpPr txBox="1">
            <a:spLocks/>
          </p:cNvSpPr>
          <p:nvPr/>
        </p:nvSpPr>
        <p:spPr>
          <a:xfrm>
            <a:off x="8051800" y="7429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Primary kidney diseases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C3F95A70-9407-ED4E-888C-45BB4A73C103}"/>
              </a:ext>
            </a:extLst>
          </p:cNvPr>
          <p:cNvSpPr/>
          <p:nvPr/>
        </p:nvSpPr>
        <p:spPr>
          <a:xfrm>
            <a:off x="4356100" y="2070100"/>
            <a:ext cx="2451100" cy="2311400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232BE-67E2-824F-B993-CBAD2824F1AE}"/>
              </a:ext>
            </a:extLst>
          </p:cNvPr>
          <p:cNvSpPr/>
          <p:nvPr/>
        </p:nvSpPr>
        <p:spPr>
          <a:xfrm>
            <a:off x="4080774" y="4665992"/>
            <a:ext cx="36887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AdvPA0C6"/>
              </a:rPr>
              <a:t>Glomerular diseases 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6F5F2-591B-5644-9EB0-53C108A059DE}"/>
              </a:ext>
            </a:extLst>
          </p:cNvPr>
          <p:cNvSpPr/>
          <p:nvPr/>
        </p:nvSpPr>
        <p:spPr>
          <a:xfrm>
            <a:off x="593893" y="2380218"/>
            <a:ext cx="4422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A0C6"/>
              </a:rPr>
              <a:t>Diabetes, </a:t>
            </a:r>
          </a:p>
          <a:p>
            <a:r>
              <a:rPr lang="en-US" sz="2400" dirty="0">
                <a:latin typeface="AdvPA0C6"/>
              </a:rPr>
              <a:t>Systemic autoimmune diseases, </a:t>
            </a:r>
          </a:p>
          <a:p>
            <a:r>
              <a:rPr lang="en-US" sz="2400" dirty="0">
                <a:latin typeface="AdvPA0C6"/>
              </a:rPr>
              <a:t>Systemic infections, </a:t>
            </a:r>
          </a:p>
          <a:p>
            <a:r>
              <a:rPr lang="en-US" sz="2400" dirty="0">
                <a:latin typeface="AdvPA0C6"/>
              </a:rPr>
              <a:t>Drugs, </a:t>
            </a:r>
          </a:p>
          <a:p>
            <a:r>
              <a:rPr lang="en-US" sz="2400" dirty="0">
                <a:latin typeface="AdvPA0C6"/>
              </a:rPr>
              <a:t>Neoplasia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A155D-FCE3-1040-AA38-A5B4A50FB387}"/>
              </a:ext>
            </a:extLst>
          </p:cNvPr>
          <p:cNvSpPr/>
          <p:nvPr/>
        </p:nvSpPr>
        <p:spPr>
          <a:xfrm>
            <a:off x="7375266" y="2619278"/>
            <a:ext cx="4422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dvPA0C6"/>
              </a:rPr>
              <a:t>Diffuse, focal or crescentic proliferative glomerulonephritis; </a:t>
            </a:r>
          </a:p>
          <a:p>
            <a:pPr algn="r"/>
            <a:r>
              <a:rPr lang="en-US" sz="2400" dirty="0">
                <a:latin typeface="AdvPA0C6"/>
              </a:rPr>
              <a:t>Focal and segmental glomerulosclerosis, </a:t>
            </a:r>
          </a:p>
          <a:p>
            <a:pPr algn="r"/>
            <a:r>
              <a:rPr lang="en-US" sz="2400" dirty="0">
                <a:latin typeface="AdvPA0C6"/>
              </a:rPr>
              <a:t>Membranous nephropathy, </a:t>
            </a:r>
          </a:p>
          <a:p>
            <a:pPr algn="r"/>
            <a:r>
              <a:rPr lang="en-US" sz="2400" dirty="0">
                <a:latin typeface="AdvPA0C6"/>
              </a:rPr>
              <a:t>Minimal change disease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3C4896-73D1-0343-ADAF-D45BEF08EE3D}"/>
              </a:ext>
            </a:extLst>
          </p:cNvPr>
          <p:cNvSpPr txBox="1">
            <a:spLocks/>
          </p:cNvSpPr>
          <p:nvPr/>
        </p:nvSpPr>
        <p:spPr>
          <a:xfrm>
            <a:off x="7769522" y="6310344"/>
            <a:ext cx="4422478" cy="3837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/>
              <a:t>Etiology of chronic kidney disease </a:t>
            </a:r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FAF0C5-9B38-DF46-B7C7-A5B4F38E6B78}"/>
              </a:ext>
            </a:extLst>
          </p:cNvPr>
          <p:cNvSpPr txBox="1">
            <a:spLocks/>
          </p:cNvSpPr>
          <p:nvPr/>
        </p:nvSpPr>
        <p:spPr>
          <a:xfrm>
            <a:off x="593893" y="8953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Systemic</a:t>
            </a:r>
          </a:p>
          <a:p>
            <a:r>
              <a:rPr lang="en-US" dirty="0"/>
              <a:t>diseases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9AD294A-ADBE-5C4F-9DE3-B054AE16BA90}"/>
              </a:ext>
            </a:extLst>
          </p:cNvPr>
          <p:cNvSpPr txBox="1">
            <a:spLocks/>
          </p:cNvSpPr>
          <p:nvPr/>
        </p:nvSpPr>
        <p:spPr>
          <a:xfrm>
            <a:off x="8051800" y="7429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Primary kidney diseases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C3F95A70-9407-ED4E-888C-45BB4A73C103}"/>
              </a:ext>
            </a:extLst>
          </p:cNvPr>
          <p:cNvSpPr/>
          <p:nvPr/>
        </p:nvSpPr>
        <p:spPr>
          <a:xfrm>
            <a:off x="4356100" y="2070100"/>
            <a:ext cx="2451100" cy="2311400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232BE-67E2-824F-B993-CBAD2824F1AE}"/>
              </a:ext>
            </a:extLst>
          </p:cNvPr>
          <p:cNvSpPr/>
          <p:nvPr/>
        </p:nvSpPr>
        <p:spPr>
          <a:xfrm>
            <a:off x="3507620" y="4665992"/>
            <a:ext cx="465666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AdvPA0C6"/>
              </a:rPr>
              <a:t>Tubulointerstitial diseases 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6F5F2-591B-5644-9EB0-53C108A059DE}"/>
              </a:ext>
            </a:extLst>
          </p:cNvPr>
          <p:cNvSpPr/>
          <p:nvPr/>
        </p:nvSpPr>
        <p:spPr>
          <a:xfrm>
            <a:off x="593893" y="2380218"/>
            <a:ext cx="3762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A0C6"/>
              </a:rPr>
              <a:t>Systemic infections, autoimmune, sarcoidosis, drugs, urate, environmental toxins, neoplasia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A155D-FCE3-1040-AA38-A5B4A50FB387}"/>
              </a:ext>
            </a:extLst>
          </p:cNvPr>
          <p:cNvSpPr/>
          <p:nvPr/>
        </p:nvSpPr>
        <p:spPr>
          <a:xfrm>
            <a:off x="7375266" y="2619278"/>
            <a:ext cx="4422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dvPA0C6"/>
              </a:rPr>
              <a:t>Urinary-tract infections, </a:t>
            </a:r>
          </a:p>
          <a:p>
            <a:pPr algn="r"/>
            <a:r>
              <a:rPr lang="en-US" sz="2400" dirty="0">
                <a:latin typeface="AdvPA0C6"/>
              </a:rPr>
              <a:t>Stones, </a:t>
            </a:r>
          </a:p>
          <a:p>
            <a:pPr algn="r"/>
            <a:r>
              <a:rPr lang="en-US" sz="2400" dirty="0">
                <a:latin typeface="AdvPA0C6"/>
              </a:rPr>
              <a:t>Obstruction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3C4896-73D1-0343-ADAF-D45BEF08EE3D}"/>
              </a:ext>
            </a:extLst>
          </p:cNvPr>
          <p:cNvSpPr txBox="1">
            <a:spLocks/>
          </p:cNvSpPr>
          <p:nvPr/>
        </p:nvSpPr>
        <p:spPr>
          <a:xfrm>
            <a:off x="7769522" y="6310344"/>
            <a:ext cx="4422478" cy="3837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/>
              <a:t>Etiology of chronic kidney disease </a:t>
            </a:r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7FAF0C5-9B38-DF46-B7C7-A5B4F38E6B78}"/>
              </a:ext>
            </a:extLst>
          </p:cNvPr>
          <p:cNvSpPr txBox="1">
            <a:spLocks/>
          </p:cNvSpPr>
          <p:nvPr/>
        </p:nvSpPr>
        <p:spPr>
          <a:xfrm>
            <a:off x="593893" y="8953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Systemic</a:t>
            </a:r>
          </a:p>
          <a:p>
            <a:r>
              <a:rPr lang="en-US" dirty="0"/>
              <a:t>diseases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9AD294A-ADBE-5C4F-9DE3-B054AE16BA90}"/>
              </a:ext>
            </a:extLst>
          </p:cNvPr>
          <p:cNvSpPr txBox="1">
            <a:spLocks/>
          </p:cNvSpPr>
          <p:nvPr/>
        </p:nvSpPr>
        <p:spPr>
          <a:xfrm>
            <a:off x="8051800" y="742950"/>
            <a:ext cx="3546307" cy="1035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Primary kidney diseases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C3F95A70-9407-ED4E-888C-45BB4A73C103}"/>
              </a:ext>
            </a:extLst>
          </p:cNvPr>
          <p:cNvSpPr/>
          <p:nvPr/>
        </p:nvSpPr>
        <p:spPr>
          <a:xfrm>
            <a:off x="4356100" y="2070100"/>
            <a:ext cx="2451100" cy="2311400"/>
          </a:xfrm>
          <a:prstGeom prst="teardrop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232BE-67E2-824F-B993-CBAD2824F1AE}"/>
              </a:ext>
            </a:extLst>
          </p:cNvPr>
          <p:cNvSpPr/>
          <p:nvPr/>
        </p:nvSpPr>
        <p:spPr>
          <a:xfrm>
            <a:off x="4199188" y="4569709"/>
            <a:ext cx="336420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AdvPA0C6"/>
              </a:rPr>
              <a:t>Vascular diseases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6F5F2-591B-5644-9EB0-53C108A059DE}"/>
              </a:ext>
            </a:extLst>
          </p:cNvPr>
          <p:cNvSpPr/>
          <p:nvPr/>
        </p:nvSpPr>
        <p:spPr>
          <a:xfrm>
            <a:off x="593893" y="2380218"/>
            <a:ext cx="3762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A0C6"/>
              </a:rPr>
              <a:t>Atherosclerosis, hypertension, ischemia, cholesterol, emboli, systemic vasculitis, thrombotic microangiopathy, systemic sclerosis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A155D-FCE3-1040-AA38-A5B4A50FB387}"/>
              </a:ext>
            </a:extLst>
          </p:cNvPr>
          <p:cNvSpPr/>
          <p:nvPr/>
        </p:nvSpPr>
        <p:spPr>
          <a:xfrm>
            <a:off x="7375266" y="2619278"/>
            <a:ext cx="4422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dvPA0C6"/>
              </a:rPr>
              <a:t>ANCA-associated renal limited vasculitis, fibromuscular dysplasia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3C4896-73D1-0343-ADAF-D45BEF08EE3D}"/>
              </a:ext>
            </a:extLst>
          </p:cNvPr>
          <p:cNvSpPr txBox="1">
            <a:spLocks/>
          </p:cNvSpPr>
          <p:nvPr/>
        </p:nvSpPr>
        <p:spPr>
          <a:xfrm>
            <a:off x="7769522" y="6310344"/>
            <a:ext cx="4422478" cy="3837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/>
              <a:t>Etiology of chronic kidney disease </a:t>
            </a:r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 CBE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3C39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5B313"/>
      </a:accent4>
      <a:accent5>
        <a:srgbClr val="4EBB21"/>
      </a:accent5>
      <a:accent6>
        <a:srgbClr val="15BD29"/>
      </a:accent6>
      <a:hlink>
        <a:srgbClr val="319094"/>
      </a:hlink>
      <a:folHlink>
        <a:srgbClr val="828282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1490</Words>
  <Application>Microsoft Office PowerPoint</Application>
  <PresentationFormat>Widescreen</PresentationFormat>
  <Paragraphs>376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AdvPA0C6</vt:lpstr>
      <vt:lpstr>Arial</vt:lpstr>
      <vt:lpstr>Calibri</vt:lpstr>
      <vt:lpstr>Tw Cen MT</vt:lpstr>
      <vt:lpstr>Wingdings 2</vt:lpstr>
      <vt:lpstr>DividendVTI</vt:lpstr>
      <vt:lpstr>Chronic kidney disease</vt:lpstr>
      <vt:lpstr>Introduction</vt:lpstr>
      <vt:lpstr>Definition of ckd</vt:lpstr>
      <vt:lpstr>Kidney Disease: Improving Global Outcomes (KDIGO)workgroup  </vt:lpstr>
      <vt:lpstr>Definition of ckd</vt:lpstr>
      <vt:lpstr>Etiology of chronic kidney disease </vt:lpstr>
      <vt:lpstr>PowerPoint Presentation</vt:lpstr>
      <vt:lpstr>PowerPoint Presentation</vt:lpstr>
      <vt:lpstr>PowerPoint Presentation</vt:lpstr>
      <vt:lpstr>PowerPoint Presentation</vt:lpstr>
      <vt:lpstr>chronic kidney disease screening</vt:lpstr>
      <vt:lpstr>Clinical factors</vt:lpstr>
      <vt:lpstr>Systemic manifestations of ckd</vt:lpstr>
      <vt:lpstr>PowerPoint Presentation</vt:lpstr>
      <vt:lpstr>Clinical problems in patient with end stage renal disease</vt:lpstr>
      <vt:lpstr>Clinical problems in patient with end stage renal disease</vt:lpstr>
      <vt:lpstr>Preoperative assessment and optimization</vt:lpstr>
      <vt:lpstr>Investigations</vt:lpstr>
      <vt:lpstr>Special workup</vt:lpstr>
      <vt:lpstr>Strategies for preoperative preparation</vt:lpstr>
      <vt:lpstr>PowerPoint Presentation</vt:lpstr>
      <vt:lpstr>PowerPoint Presentation</vt:lpstr>
      <vt:lpstr>PowerPoint Presentation</vt:lpstr>
      <vt:lpstr>PowerPoint Presentation</vt:lpstr>
      <vt:lpstr>Other concerns</vt:lpstr>
      <vt:lpstr>Other concerns</vt:lpstr>
      <vt:lpstr>Nephroprotective strategies</vt:lpstr>
      <vt:lpstr>Anesthetic agents in renal failure</vt:lpstr>
      <vt:lpstr>Key concerns</vt:lpstr>
      <vt:lpstr>Induction agents and sedatives</vt:lpstr>
      <vt:lpstr>Induction agents and sedatives</vt:lpstr>
      <vt:lpstr>Muscle relaxants</vt:lpstr>
      <vt:lpstr>Inhaled anesthetics</vt:lpstr>
      <vt:lpstr>analgesics</vt:lpstr>
      <vt:lpstr>anticholinesterases</vt:lpstr>
      <vt:lpstr>Potential problems during emergence </vt:lpstr>
      <vt:lpstr>Role of regional anesthesia</vt:lpstr>
      <vt:lpstr>PowerPoint Presentation</vt:lpstr>
      <vt:lpstr>Perioperative kidney injury</vt:lpstr>
      <vt:lpstr>PowerPoint Presentation</vt:lpstr>
      <vt:lpstr>Summary and conclusion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</dc:title>
  <dc:creator>Saneesh PJ</dc:creator>
  <cp:lastModifiedBy>Dr Madhusudan Upadya</cp:lastModifiedBy>
  <cp:revision>14</cp:revision>
  <dcterms:created xsi:type="dcterms:W3CDTF">2020-02-18T15:15:39Z</dcterms:created>
  <dcterms:modified xsi:type="dcterms:W3CDTF">2020-02-23T01:01:15Z</dcterms:modified>
</cp:coreProperties>
</file>